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Tahoma" panose="020B0604030504040204" pitchFamily="34" charset="0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33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973816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>
            <a:off x="0" y="0"/>
            <a:ext cx="9144000" cy="37232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Shape 51"/>
          <p:cNvSpPr txBox="1">
            <a:spLocks noGrp="1"/>
          </p:cNvSpPr>
          <p:nvPr>
            <p:ph type="ctrTitle"/>
          </p:nvPr>
        </p:nvSpPr>
        <p:spPr>
          <a:xfrm>
            <a:off x="391160" y="1433987"/>
            <a:ext cx="8351398" cy="4214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ahoma"/>
              <a:buNone/>
              <a:defRPr sz="3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ahoma"/>
              <a:buNone/>
              <a:defRPr sz="3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indent="0" algn="ctr">
              <a:spcBef>
                <a:spcPts val="0"/>
              </a:spcBef>
              <a:buClr>
                <a:schemeClr val="lt1"/>
              </a:buClr>
              <a:buFont typeface="Tahoma"/>
              <a:buNone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indent="0" algn="ctr">
              <a:spcBef>
                <a:spcPts val="0"/>
              </a:spcBef>
              <a:buClr>
                <a:schemeClr val="lt1"/>
              </a:buClr>
              <a:buFont typeface="Tahoma"/>
              <a:buNone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indent="0" algn="ctr">
              <a:spcBef>
                <a:spcPts val="0"/>
              </a:spcBef>
              <a:buClr>
                <a:schemeClr val="lt1"/>
              </a:buClr>
              <a:buFont typeface="Tahoma"/>
              <a:buNone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indent="0" algn="ctr">
              <a:spcBef>
                <a:spcPts val="0"/>
              </a:spcBef>
              <a:buClr>
                <a:schemeClr val="lt1"/>
              </a:buClr>
              <a:buFont typeface="Tahoma"/>
              <a:buNone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indent="0" algn="ctr">
              <a:spcBef>
                <a:spcPts val="0"/>
              </a:spcBef>
              <a:buClr>
                <a:schemeClr val="lt1"/>
              </a:buClr>
              <a:buFont typeface="Tahoma"/>
              <a:buNone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indent="0" algn="ctr">
              <a:spcBef>
                <a:spcPts val="0"/>
              </a:spcBef>
              <a:buClr>
                <a:schemeClr val="lt1"/>
              </a:buClr>
              <a:buFont typeface="Tahoma"/>
              <a:buNone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indent="0" algn="ctr">
              <a:spcBef>
                <a:spcPts val="0"/>
              </a:spcBef>
              <a:buClr>
                <a:schemeClr val="lt1"/>
              </a:buClr>
              <a:buFont typeface="Tahoma"/>
              <a:buNone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ubTitle" idx="1"/>
          </p:nvPr>
        </p:nvSpPr>
        <p:spPr>
          <a:xfrm>
            <a:off x="403761" y="1982433"/>
            <a:ext cx="8342400" cy="342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4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4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4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4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4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4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4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4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4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cxnSp>
        <p:nvCxnSpPr>
          <p:cNvPr id="53" name="Shape 53"/>
          <p:cNvCxnSpPr/>
          <p:nvPr/>
        </p:nvCxnSpPr>
        <p:spPr>
          <a:xfrm>
            <a:off x="2258800" y="1912666"/>
            <a:ext cx="4621799" cy="10799"/>
          </a:xfrm>
          <a:prstGeom prst="straightConnector1">
            <a:avLst/>
          </a:prstGeom>
          <a:noFill/>
          <a:ln w="25400" cap="rnd" cmpd="sng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54" name="Shape 54"/>
          <p:cNvSpPr/>
          <p:nvPr/>
        </p:nvSpPr>
        <p:spPr>
          <a:xfrm>
            <a:off x="0" y="3030297"/>
            <a:ext cx="9143998" cy="79591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6" y="0"/>
                </a:moveTo>
                <a:lnTo>
                  <a:pt x="119766" y="3671"/>
                </a:lnTo>
                <a:lnTo>
                  <a:pt x="120000" y="108555"/>
                </a:lnTo>
                <a:lnTo>
                  <a:pt x="117088" y="120000"/>
                </a:lnTo>
                <a:lnTo>
                  <a:pt x="113810" y="107606"/>
                </a:lnTo>
                <a:lnTo>
                  <a:pt x="110881" y="117786"/>
                </a:lnTo>
                <a:lnTo>
                  <a:pt x="107743" y="108491"/>
                </a:lnTo>
                <a:lnTo>
                  <a:pt x="104675" y="117344"/>
                </a:lnTo>
                <a:lnTo>
                  <a:pt x="101537" y="107163"/>
                </a:lnTo>
                <a:lnTo>
                  <a:pt x="98468" y="117786"/>
                </a:lnTo>
                <a:lnTo>
                  <a:pt x="95400" y="107606"/>
                </a:lnTo>
                <a:lnTo>
                  <a:pt x="92262" y="117786"/>
                </a:lnTo>
                <a:lnTo>
                  <a:pt x="89193" y="106721"/>
                </a:lnTo>
                <a:lnTo>
                  <a:pt x="86194" y="117786"/>
                </a:lnTo>
                <a:lnTo>
                  <a:pt x="83126" y="106721"/>
                </a:lnTo>
                <a:lnTo>
                  <a:pt x="80058" y="118229"/>
                </a:lnTo>
                <a:lnTo>
                  <a:pt x="76989" y="106721"/>
                </a:lnTo>
                <a:lnTo>
                  <a:pt x="73921" y="118672"/>
                </a:lnTo>
                <a:lnTo>
                  <a:pt x="70713" y="107163"/>
                </a:lnTo>
                <a:lnTo>
                  <a:pt x="67644" y="118672"/>
                </a:lnTo>
                <a:lnTo>
                  <a:pt x="64576" y="108049"/>
                </a:lnTo>
                <a:lnTo>
                  <a:pt x="61508" y="119114"/>
                </a:lnTo>
                <a:lnTo>
                  <a:pt x="58369" y="107606"/>
                </a:lnTo>
                <a:lnTo>
                  <a:pt x="55371" y="119557"/>
                </a:lnTo>
                <a:lnTo>
                  <a:pt x="52233" y="106721"/>
                </a:lnTo>
                <a:lnTo>
                  <a:pt x="49164" y="119114"/>
                </a:lnTo>
                <a:lnTo>
                  <a:pt x="46096" y="107606"/>
                </a:lnTo>
                <a:lnTo>
                  <a:pt x="43097" y="119114"/>
                </a:lnTo>
                <a:lnTo>
                  <a:pt x="39959" y="108049"/>
                </a:lnTo>
                <a:lnTo>
                  <a:pt x="36821" y="119114"/>
                </a:lnTo>
                <a:lnTo>
                  <a:pt x="33752" y="108049"/>
                </a:lnTo>
                <a:lnTo>
                  <a:pt x="30754" y="119114"/>
                </a:lnTo>
                <a:lnTo>
                  <a:pt x="27615" y="107606"/>
                </a:lnTo>
                <a:lnTo>
                  <a:pt x="24477" y="119557"/>
                </a:lnTo>
                <a:lnTo>
                  <a:pt x="21409" y="106721"/>
                </a:lnTo>
                <a:lnTo>
                  <a:pt x="18410" y="119557"/>
                </a:lnTo>
                <a:lnTo>
                  <a:pt x="15272" y="107606"/>
                </a:lnTo>
                <a:lnTo>
                  <a:pt x="12273" y="119557"/>
                </a:lnTo>
                <a:lnTo>
                  <a:pt x="9135" y="107606"/>
                </a:lnTo>
                <a:lnTo>
                  <a:pt x="5997" y="119114"/>
                </a:lnTo>
                <a:lnTo>
                  <a:pt x="2859" y="107606"/>
                </a:lnTo>
                <a:lnTo>
                  <a:pt x="0" y="119557"/>
                </a:lnTo>
                <a:cubicBezTo>
                  <a:pt x="38" y="79704"/>
                  <a:pt x="77" y="39852"/>
                  <a:pt x="11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556789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"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" sz="13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0" y="0"/>
            <a:ext cx="9144000" cy="937200"/>
          </a:xfrm>
          <a:prstGeom prst="rect">
            <a:avLst/>
          </a:prstGeom>
          <a:solidFill>
            <a:srgbClr val="0C0C0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Shape 58"/>
          <p:cNvSpPr/>
          <p:nvPr/>
        </p:nvSpPr>
        <p:spPr>
          <a:xfrm>
            <a:off x="0" y="226263"/>
            <a:ext cx="9143998" cy="79591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6" y="0"/>
                </a:moveTo>
                <a:lnTo>
                  <a:pt x="119766" y="3671"/>
                </a:lnTo>
                <a:lnTo>
                  <a:pt x="120000" y="108555"/>
                </a:lnTo>
                <a:lnTo>
                  <a:pt x="117088" y="120000"/>
                </a:lnTo>
                <a:lnTo>
                  <a:pt x="113810" y="107606"/>
                </a:lnTo>
                <a:lnTo>
                  <a:pt x="110881" y="117786"/>
                </a:lnTo>
                <a:lnTo>
                  <a:pt x="107743" y="108491"/>
                </a:lnTo>
                <a:lnTo>
                  <a:pt x="104675" y="117344"/>
                </a:lnTo>
                <a:lnTo>
                  <a:pt x="101537" y="107163"/>
                </a:lnTo>
                <a:lnTo>
                  <a:pt x="98468" y="117786"/>
                </a:lnTo>
                <a:lnTo>
                  <a:pt x="95400" y="107606"/>
                </a:lnTo>
                <a:lnTo>
                  <a:pt x="92262" y="117786"/>
                </a:lnTo>
                <a:lnTo>
                  <a:pt x="89193" y="106721"/>
                </a:lnTo>
                <a:lnTo>
                  <a:pt x="86194" y="117786"/>
                </a:lnTo>
                <a:lnTo>
                  <a:pt x="83126" y="106721"/>
                </a:lnTo>
                <a:lnTo>
                  <a:pt x="80058" y="118229"/>
                </a:lnTo>
                <a:lnTo>
                  <a:pt x="76989" y="106721"/>
                </a:lnTo>
                <a:lnTo>
                  <a:pt x="73921" y="118672"/>
                </a:lnTo>
                <a:lnTo>
                  <a:pt x="70713" y="107163"/>
                </a:lnTo>
                <a:lnTo>
                  <a:pt x="67644" y="118672"/>
                </a:lnTo>
                <a:lnTo>
                  <a:pt x="64576" y="108049"/>
                </a:lnTo>
                <a:lnTo>
                  <a:pt x="61508" y="119114"/>
                </a:lnTo>
                <a:lnTo>
                  <a:pt x="58369" y="107606"/>
                </a:lnTo>
                <a:lnTo>
                  <a:pt x="55371" y="119557"/>
                </a:lnTo>
                <a:lnTo>
                  <a:pt x="52233" y="106721"/>
                </a:lnTo>
                <a:lnTo>
                  <a:pt x="49164" y="119114"/>
                </a:lnTo>
                <a:lnTo>
                  <a:pt x="46096" y="107606"/>
                </a:lnTo>
                <a:lnTo>
                  <a:pt x="43097" y="119114"/>
                </a:lnTo>
                <a:lnTo>
                  <a:pt x="39959" y="108049"/>
                </a:lnTo>
                <a:lnTo>
                  <a:pt x="36821" y="119114"/>
                </a:lnTo>
                <a:lnTo>
                  <a:pt x="33752" y="108049"/>
                </a:lnTo>
                <a:lnTo>
                  <a:pt x="30754" y="119114"/>
                </a:lnTo>
                <a:lnTo>
                  <a:pt x="27615" y="107606"/>
                </a:lnTo>
                <a:lnTo>
                  <a:pt x="24477" y="119557"/>
                </a:lnTo>
                <a:lnTo>
                  <a:pt x="21409" y="106721"/>
                </a:lnTo>
                <a:lnTo>
                  <a:pt x="18410" y="119557"/>
                </a:lnTo>
                <a:lnTo>
                  <a:pt x="15272" y="107606"/>
                </a:lnTo>
                <a:lnTo>
                  <a:pt x="12273" y="119557"/>
                </a:lnTo>
                <a:lnTo>
                  <a:pt x="9135" y="107606"/>
                </a:lnTo>
                <a:lnTo>
                  <a:pt x="5997" y="119114"/>
                </a:lnTo>
                <a:lnTo>
                  <a:pt x="2859" y="107606"/>
                </a:lnTo>
                <a:lnTo>
                  <a:pt x="0" y="119557"/>
                </a:lnTo>
                <a:cubicBezTo>
                  <a:pt x="38" y="79704"/>
                  <a:pt x="77" y="39852"/>
                  <a:pt x="11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9" name="Shape 59"/>
          <p:cNvCxnSpPr/>
          <p:nvPr/>
        </p:nvCxnSpPr>
        <p:spPr>
          <a:xfrm rot="10800000" flipH="1">
            <a:off x="2258963" y="783854"/>
            <a:ext cx="4602300" cy="6900"/>
          </a:xfrm>
          <a:prstGeom prst="straightConnector1">
            <a:avLst/>
          </a:prstGeom>
          <a:noFill/>
          <a:ln w="25400" cap="rnd" cmpd="sng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4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4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>
                <a:solidFill>
                  <a:srgbClr val="FFFFFF"/>
                </a:solidFill>
              </a:defRPr>
            </a:lvl3pPr>
            <a:lvl4pPr lvl="3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>
                <a:solidFill>
                  <a:srgbClr val="FFFFFF"/>
                </a:solidFill>
              </a:defRPr>
            </a:lvl4pPr>
            <a:lvl5pPr lvl="4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>
                <a:solidFill>
                  <a:srgbClr val="FFFFFF"/>
                </a:solidFill>
              </a:defRPr>
            </a:lvl5pPr>
            <a:lvl6pPr lvl="5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>
                <a:solidFill>
                  <a:srgbClr val="FFFFFF"/>
                </a:solidFill>
              </a:defRPr>
            </a:lvl6pPr>
            <a:lvl7pPr lvl="6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>
                <a:solidFill>
                  <a:srgbClr val="FFFFFF"/>
                </a:solidFill>
              </a:defRPr>
            </a:lvl7pPr>
            <a:lvl8pPr lvl="7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>
                <a:solidFill>
                  <a:srgbClr val="FFFFFF"/>
                </a:solidFill>
              </a:defRPr>
            </a:lvl8pPr>
            <a:lvl9pPr lvl="8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556789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"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" sz="13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0" y="0"/>
            <a:ext cx="4456797" cy="4708798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Shape 65"/>
          <p:cNvSpPr/>
          <p:nvPr/>
        </p:nvSpPr>
        <p:spPr>
          <a:xfrm flipH="1">
            <a:off x="3432" y="3759780"/>
            <a:ext cx="4453249" cy="103309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9852" y="110792"/>
                </a:moveTo>
                <a:lnTo>
                  <a:pt x="113695" y="119999"/>
                </a:lnTo>
                <a:lnTo>
                  <a:pt x="107251" y="110110"/>
                </a:lnTo>
                <a:lnTo>
                  <a:pt x="100951" y="119658"/>
                </a:lnTo>
                <a:lnTo>
                  <a:pt x="94650" y="110792"/>
                </a:lnTo>
                <a:lnTo>
                  <a:pt x="88493" y="119658"/>
                </a:lnTo>
                <a:lnTo>
                  <a:pt x="82049" y="111133"/>
                </a:lnTo>
                <a:lnTo>
                  <a:pt x="75606" y="119658"/>
                </a:lnTo>
                <a:lnTo>
                  <a:pt x="69305" y="111133"/>
                </a:lnTo>
                <a:lnTo>
                  <a:pt x="63148" y="119658"/>
                </a:lnTo>
                <a:lnTo>
                  <a:pt x="56704" y="110792"/>
                </a:lnTo>
                <a:lnTo>
                  <a:pt x="50260" y="119999"/>
                </a:lnTo>
                <a:lnTo>
                  <a:pt x="43960" y="110110"/>
                </a:lnTo>
                <a:lnTo>
                  <a:pt x="37803" y="119999"/>
                </a:lnTo>
                <a:lnTo>
                  <a:pt x="31359" y="110792"/>
                </a:lnTo>
                <a:lnTo>
                  <a:pt x="25202" y="119999"/>
                </a:lnTo>
                <a:lnTo>
                  <a:pt x="18758" y="110792"/>
                </a:lnTo>
                <a:lnTo>
                  <a:pt x="12314" y="119658"/>
                </a:lnTo>
                <a:lnTo>
                  <a:pt x="5871" y="110792"/>
                </a:lnTo>
                <a:lnTo>
                  <a:pt x="0" y="119999"/>
                </a:lnTo>
                <a:cubicBezTo>
                  <a:pt x="0" y="80000"/>
                  <a:pt x="0" y="40000"/>
                  <a:pt x="0" y="0"/>
                </a:cubicBezTo>
                <a:lnTo>
                  <a:pt x="120000" y="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6" name="Shape 66"/>
          <p:cNvCxnSpPr/>
          <p:nvPr/>
        </p:nvCxnSpPr>
        <p:spPr>
          <a:xfrm>
            <a:off x="409699" y="744077"/>
            <a:ext cx="3660000" cy="0"/>
          </a:xfrm>
          <a:prstGeom prst="straightConnector1">
            <a:avLst/>
          </a:prstGeom>
          <a:noFill/>
          <a:ln w="25400" cap="rnd" cmpd="sng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550799" cy="363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3550799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2400">
                <a:solidFill>
                  <a:srgbClr val="FFFFFF"/>
                </a:solidFill>
              </a:defRPr>
            </a:lvl3pPr>
            <a:lvl4pPr lvl="3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2400">
                <a:solidFill>
                  <a:srgbClr val="FFFFFF"/>
                </a:solidFill>
              </a:defRPr>
            </a:lvl4pPr>
            <a:lvl5pPr lvl="4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2400">
                <a:solidFill>
                  <a:srgbClr val="FFFFFF"/>
                </a:solidFill>
              </a:defRPr>
            </a:lvl5pPr>
            <a:lvl6pPr lvl="5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2400">
                <a:solidFill>
                  <a:srgbClr val="FFFFFF"/>
                </a:solidFill>
              </a:defRPr>
            </a:lvl6pPr>
            <a:lvl7pPr lvl="6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2400">
                <a:solidFill>
                  <a:srgbClr val="FFFFFF"/>
                </a:solidFill>
              </a:defRPr>
            </a:lvl7pPr>
            <a:lvl8pPr lvl="7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2400">
                <a:solidFill>
                  <a:srgbClr val="FFFFFF"/>
                </a:solidFill>
              </a:defRPr>
            </a:lvl8pPr>
            <a:lvl9pPr lvl="8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2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5021123" y="1200150"/>
            <a:ext cx="3550799" cy="363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8556789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"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" sz="13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>
            <a:off x="0" y="0"/>
            <a:ext cx="9144000" cy="937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Shape 73"/>
          <p:cNvSpPr/>
          <p:nvPr/>
        </p:nvSpPr>
        <p:spPr>
          <a:xfrm>
            <a:off x="0" y="226263"/>
            <a:ext cx="9143998" cy="79591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6" y="0"/>
                </a:moveTo>
                <a:lnTo>
                  <a:pt x="119766" y="3671"/>
                </a:lnTo>
                <a:lnTo>
                  <a:pt x="120000" y="108555"/>
                </a:lnTo>
                <a:lnTo>
                  <a:pt x="117088" y="120000"/>
                </a:lnTo>
                <a:lnTo>
                  <a:pt x="113810" y="107606"/>
                </a:lnTo>
                <a:lnTo>
                  <a:pt x="110881" y="117786"/>
                </a:lnTo>
                <a:lnTo>
                  <a:pt x="107743" y="108491"/>
                </a:lnTo>
                <a:lnTo>
                  <a:pt x="104675" y="117344"/>
                </a:lnTo>
                <a:lnTo>
                  <a:pt x="101537" y="107163"/>
                </a:lnTo>
                <a:lnTo>
                  <a:pt x="98468" y="117786"/>
                </a:lnTo>
                <a:lnTo>
                  <a:pt x="95400" y="107606"/>
                </a:lnTo>
                <a:lnTo>
                  <a:pt x="92262" y="117786"/>
                </a:lnTo>
                <a:lnTo>
                  <a:pt x="89193" y="106721"/>
                </a:lnTo>
                <a:lnTo>
                  <a:pt x="86194" y="117786"/>
                </a:lnTo>
                <a:lnTo>
                  <a:pt x="83126" y="106721"/>
                </a:lnTo>
                <a:lnTo>
                  <a:pt x="80058" y="118229"/>
                </a:lnTo>
                <a:lnTo>
                  <a:pt x="76989" y="106721"/>
                </a:lnTo>
                <a:lnTo>
                  <a:pt x="73921" y="118672"/>
                </a:lnTo>
                <a:lnTo>
                  <a:pt x="70713" y="107163"/>
                </a:lnTo>
                <a:lnTo>
                  <a:pt x="67644" y="118672"/>
                </a:lnTo>
                <a:lnTo>
                  <a:pt x="64576" y="108049"/>
                </a:lnTo>
                <a:lnTo>
                  <a:pt x="61508" y="119114"/>
                </a:lnTo>
                <a:lnTo>
                  <a:pt x="58369" y="107606"/>
                </a:lnTo>
                <a:lnTo>
                  <a:pt x="55371" y="119557"/>
                </a:lnTo>
                <a:lnTo>
                  <a:pt x="52233" y="106721"/>
                </a:lnTo>
                <a:lnTo>
                  <a:pt x="49164" y="119114"/>
                </a:lnTo>
                <a:lnTo>
                  <a:pt x="46096" y="107606"/>
                </a:lnTo>
                <a:lnTo>
                  <a:pt x="43097" y="119114"/>
                </a:lnTo>
                <a:lnTo>
                  <a:pt x="39959" y="108049"/>
                </a:lnTo>
                <a:lnTo>
                  <a:pt x="36821" y="119114"/>
                </a:lnTo>
                <a:lnTo>
                  <a:pt x="33752" y="108049"/>
                </a:lnTo>
                <a:lnTo>
                  <a:pt x="30754" y="119114"/>
                </a:lnTo>
                <a:lnTo>
                  <a:pt x="27615" y="107606"/>
                </a:lnTo>
                <a:lnTo>
                  <a:pt x="24477" y="119557"/>
                </a:lnTo>
                <a:lnTo>
                  <a:pt x="21409" y="106721"/>
                </a:lnTo>
                <a:lnTo>
                  <a:pt x="18410" y="119557"/>
                </a:lnTo>
                <a:lnTo>
                  <a:pt x="15272" y="107606"/>
                </a:lnTo>
                <a:lnTo>
                  <a:pt x="12273" y="119557"/>
                </a:lnTo>
                <a:lnTo>
                  <a:pt x="9135" y="107606"/>
                </a:lnTo>
                <a:lnTo>
                  <a:pt x="5997" y="119114"/>
                </a:lnTo>
                <a:lnTo>
                  <a:pt x="2859" y="107606"/>
                </a:lnTo>
                <a:lnTo>
                  <a:pt x="0" y="119557"/>
                </a:lnTo>
                <a:cubicBezTo>
                  <a:pt x="38" y="79704"/>
                  <a:pt x="77" y="39852"/>
                  <a:pt x="11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4" name="Shape 74"/>
          <p:cNvCxnSpPr/>
          <p:nvPr/>
        </p:nvCxnSpPr>
        <p:spPr>
          <a:xfrm rot="10800000" flipH="1">
            <a:off x="2258963" y="783854"/>
            <a:ext cx="4602300" cy="6900"/>
          </a:xfrm>
          <a:prstGeom prst="straightConnector1">
            <a:avLst/>
          </a:prstGeom>
          <a:noFill/>
          <a:ln w="25400" cap="rnd" cmpd="sng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4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4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>
                <a:solidFill>
                  <a:srgbClr val="FFFFFF"/>
                </a:solidFill>
              </a:defRPr>
            </a:lvl3pPr>
            <a:lvl4pPr lvl="3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>
                <a:solidFill>
                  <a:srgbClr val="FFFFFF"/>
                </a:solidFill>
              </a:defRPr>
            </a:lvl4pPr>
            <a:lvl5pPr lvl="4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>
                <a:solidFill>
                  <a:srgbClr val="FFFFFF"/>
                </a:solidFill>
              </a:defRPr>
            </a:lvl5pPr>
            <a:lvl6pPr lvl="5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>
                <a:solidFill>
                  <a:srgbClr val="FFFFFF"/>
                </a:solidFill>
              </a:defRPr>
            </a:lvl6pPr>
            <a:lvl7pPr lvl="6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>
                <a:solidFill>
                  <a:srgbClr val="FFFFFF"/>
                </a:solidFill>
              </a:defRPr>
            </a:lvl7pPr>
            <a:lvl8pPr lvl="7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>
                <a:solidFill>
                  <a:srgbClr val="FFFFFF"/>
                </a:solidFill>
              </a:defRPr>
            </a:lvl8pPr>
            <a:lvl9pPr lvl="8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8556789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"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" sz="13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 rot="10800000">
            <a:off x="-5936" y="4110400"/>
            <a:ext cx="4453249" cy="103309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9852" y="110792"/>
                </a:moveTo>
                <a:lnTo>
                  <a:pt x="113695" y="119999"/>
                </a:lnTo>
                <a:lnTo>
                  <a:pt x="107251" y="110110"/>
                </a:lnTo>
                <a:lnTo>
                  <a:pt x="100951" y="119658"/>
                </a:lnTo>
                <a:lnTo>
                  <a:pt x="94650" y="110792"/>
                </a:lnTo>
                <a:lnTo>
                  <a:pt x="88493" y="119658"/>
                </a:lnTo>
                <a:lnTo>
                  <a:pt x="82049" y="111133"/>
                </a:lnTo>
                <a:lnTo>
                  <a:pt x="75606" y="119658"/>
                </a:lnTo>
                <a:lnTo>
                  <a:pt x="69305" y="111133"/>
                </a:lnTo>
                <a:lnTo>
                  <a:pt x="63148" y="119658"/>
                </a:lnTo>
                <a:lnTo>
                  <a:pt x="56704" y="110792"/>
                </a:lnTo>
                <a:lnTo>
                  <a:pt x="50260" y="119999"/>
                </a:lnTo>
                <a:lnTo>
                  <a:pt x="43960" y="110110"/>
                </a:lnTo>
                <a:lnTo>
                  <a:pt x="37803" y="119999"/>
                </a:lnTo>
                <a:lnTo>
                  <a:pt x="31359" y="110792"/>
                </a:lnTo>
                <a:lnTo>
                  <a:pt x="25202" y="119999"/>
                </a:lnTo>
                <a:lnTo>
                  <a:pt x="18758" y="110792"/>
                </a:lnTo>
                <a:lnTo>
                  <a:pt x="12314" y="119658"/>
                </a:lnTo>
                <a:lnTo>
                  <a:pt x="5871" y="110792"/>
                </a:lnTo>
                <a:lnTo>
                  <a:pt x="0" y="119999"/>
                </a:lnTo>
                <a:cubicBezTo>
                  <a:pt x="0" y="80000"/>
                  <a:pt x="0" y="40000"/>
                  <a:pt x="0" y="0"/>
                </a:cubicBezTo>
                <a:lnTo>
                  <a:pt x="120000" y="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9" name="Shape 79"/>
          <p:cNvCxnSpPr/>
          <p:nvPr/>
        </p:nvCxnSpPr>
        <p:spPr>
          <a:xfrm>
            <a:off x="388490" y="4409676"/>
            <a:ext cx="3708598" cy="3600"/>
          </a:xfrm>
          <a:prstGeom prst="straightConnector1">
            <a:avLst/>
          </a:prstGeom>
          <a:noFill/>
          <a:ln w="25400" cap="rnd" cmpd="sng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88490" y="4493760"/>
            <a:ext cx="3644400" cy="387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1400" b="0" i="1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8556789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"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" sz="13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556789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"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" sz="13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0" y="6209"/>
            <a:ext cx="9144065" cy="5137200"/>
            <a:chOff x="0" y="14677"/>
            <a:chExt cx="9144065" cy="6849600"/>
          </a:xfrm>
        </p:grpSpPr>
        <p:sp>
          <p:nvSpPr>
            <p:cNvPr id="7" name="Shape 7"/>
            <p:cNvSpPr/>
            <p:nvPr/>
          </p:nvSpPr>
          <p:spPr>
            <a:xfrm>
              <a:off x="0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039"/>
                  </a:srgbClr>
                </a:gs>
                <a:gs pos="50000">
                  <a:srgbClr val="FFFFFF">
                    <a:alpha val="18039"/>
                  </a:srgbClr>
                </a:gs>
                <a:gs pos="97000">
                  <a:srgbClr val="BFBFBF">
                    <a:alpha val="18039"/>
                  </a:srgbClr>
                </a:gs>
                <a:gs pos="100000">
                  <a:srgbClr val="BFBFBF">
                    <a:alpha val="18039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Shape 8"/>
            <p:cNvSpPr/>
            <p:nvPr/>
          </p:nvSpPr>
          <p:spPr>
            <a:xfrm>
              <a:off x="234837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039"/>
                  </a:srgbClr>
                </a:gs>
                <a:gs pos="50000">
                  <a:srgbClr val="FFFFFF">
                    <a:alpha val="18039"/>
                  </a:srgbClr>
                </a:gs>
                <a:gs pos="97000">
                  <a:srgbClr val="BFBFBF">
                    <a:alpha val="18039"/>
                  </a:srgbClr>
                </a:gs>
                <a:gs pos="100000">
                  <a:srgbClr val="BFBFBF">
                    <a:alpha val="18039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Shape 9"/>
            <p:cNvSpPr/>
            <p:nvPr/>
          </p:nvSpPr>
          <p:spPr>
            <a:xfrm>
              <a:off x="469677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039"/>
                  </a:srgbClr>
                </a:gs>
                <a:gs pos="50000">
                  <a:srgbClr val="FFFFFF">
                    <a:alpha val="18039"/>
                  </a:srgbClr>
                </a:gs>
                <a:gs pos="97000">
                  <a:srgbClr val="BFBFBF">
                    <a:alpha val="18039"/>
                  </a:srgbClr>
                </a:gs>
                <a:gs pos="100000">
                  <a:srgbClr val="BFBFBF">
                    <a:alpha val="18039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Shape 10"/>
            <p:cNvSpPr/>
            <p:nvPr/>
          </p:nvSpPr>
          <p:spPr>
            <a:xfrm>
              <a:off x="704516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039"/>
                  </a:srgbClr>
                </a:gs>
                <a:gs pos="50000">
                  <a:srgbClr val="FFFFFF">
                    <a:alpha val="18039"/>
                  </a:srgbClr>
                </a:gs>
                <a:gs pos="97000">
                  <a:srgbClr val="BFBFBF">
                    <a:alpha val="18039"/>
                  </a:srgbClr>
                </a:gs>
                <a:gs pos="100000">
                  <a:srgbClr val="BFBFBF">
                    <a:alpha val="18039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Shape 11"/>
            <p:cNvSpPr/>
            <p:nvPr/>
          </p:nvSpPr>
          <p:spPr>
            <a:xfrm>
              <a:off x="939354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039"/>
                  </a:srgbClr>
                </a:gs>
                <a:gs pos="50000">
                  <a:srgbClr val="FFFFFF">
                    <a:alpha val="18039"/>
                  </a:srgbClr>
                </a:gs>
                <a:gs pos="97000">
                  <a:srgbClr val="BFBFBF">
                    <a:alpha val="18039"/>
                  </a:srgbClr>
                </a:gs>
                <a:gs pos="100000">
                  <a:srgbClr val="BFBFBF">
                    <a:alpha val="18039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Shape 12"/>
            <p:cNvSpPr/>
            <p:nvPr/>
          </p:nvSpPr>
          <p:spPr>
            <a:xfrm>
              <a:off x="1174195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039"/>
                  </a:srgbClr>
                </a:gs>
                <a:gs pos="50000">
                  <a:srgbClr val="FFFFFF">
                    <a:alpha val="18039"/>
                  </a:srgbClr>
                </a:gs>
                <a:gs pos="97000">
                  <a:srgbClr val="BFBFBF">
                    <a:alpha val="18039"/>
                  </a:srgbClr>
                </a:gs>
                <a:gs pos="100000">
                  <a:srgbClr val="BFBFBF">
                    <a:alpha val="18039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Shape 13"/>
            <p:cNvSpPr/>
            <p:nvPr/>
          </p:nvSpPr>
          <p:spPr>
            <a:xfrm>
              <a:off x="1409033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039"/>
                  </a:srgbClr>
                </a:gs>
                <a:gs pos="50000">
                  <a:srgbClr val="FFFFFF">
                    <a:alpha val="18039"/>
                  </a:srgbClr>
                </a:gs>
                <a:gs pos="97000">
                  <a:srgbClr val="BFBFBF">
                    <a:alpha val="18039"/>
                  </a:srgbClr>
                </a:gs>
                <a:gs pos="100000">
                  <a:srgbClr val="BFBFBF">
                    <a:alpha val="18039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Shape 14"/>
            <p:cNvSpPr/>
            <p:nvPr/>
          </p:nvSpPr>
          <p:spPr>
            <a:xfrm>
              <a:off x="1643873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039"/>
                  </a:srgbClr>
                </a:gs>
                <a:gs pos="50000">
                  <a:srgbClr val="FFFFFF">
                    <a:alpha val="18039"/>
                  </a:srgbClr>
                </a:gs>
                <a:gs pos="97000">
                  <a:srgbClr val="BFBFBF">
                    <a:alpha val="18039"/>
                  </a:srgbClr>
                </a:gs>
                <a:gs pos="100000">
                  <a:srgbClr val="BFBFBF">
                    <a:alpha val="18039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Shape 15"/>
            <p:cNvSpPr/>
            <p:nvPr/>
          </p:nvSpPr>
          <p:spPr>
            <a:xfrm>
              <a:off x="1878709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039"/>
                  </a:srgbClr>
                </a:gs>
                <a:gs pos="50000">
                  <a:srgbClr val="FFFFFF">
                    <a:alpha val="18039"/>
                  </a:srgbClr>
                </a:gs>
                <a:gs pos="97000">
                  <a:srgbClr val="BFBFBF">
                    <a:alpha val="18039"/>
                  </a:srgbClr>
                </a:gs>
                <a:gs pos="100000">
                  <a:srgbClr val="BFBFBF">
                    <a:alpha val="18039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Shape 16"/>
            <p:cNvSpPr/>
            <p:nvPr/>
          </p:nvSpPr>
          <p:spPr>
            <a:xfrm>
              <a:off x="2113550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039"/>
                  </a:srgbClr>
                </a:gs>
                <a:gs pos="50000">
                  <a:srgbClr val="FFFFFF">
                    <a:alpha val="18039"/>
                  </a:srgbClr>
                </a:gs>
                <a:gs pos="97000">
                  <a:srgbClr val="BFBFBF">
                    <a:alpha val="18039"/>
                  </a:srgbClr>
                </a:gs>
                <a:gs pos="100000">
                  <a:srgbClr val="BFBFBF">
                    <a:alpha val="18039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Shape 17"/>
            <p:cNvSpPr/>
            <p:nvPr/>
          </p:nvSpPr>
          <p:spPr>
            <a:xfrm>
              <a:off x="2348390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039"/>
                  </a:srgbClr>
                </a:gs>
                <a:gs pos="50000">
                  <a:srgbClr val="FFFFFF">
                    <a:alpha val="18039"/>
                  </a:srgbClr>
                </a:gs>
                <a:gs pos="97000">
                  <a:srgbClr val="BFBFBF">
                    <a:alpha val="18039"/>
                  </a:srgbClr>
                </a:gs>
                <a:gs pos="100000">
                  <a:srgbClr val="BFBFBF">
                    <a:alpha val="18039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Shape 18"/>
            <p:cNvSpPr/>
            <p:nvPr/>
          </p:nvSpPr>
          <p:spPr>
            <a:xfrm>
              <a:off x="2583226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039"/>
                  </a:srgbClr>
                </a:gs>
                <a:gs pos="50000">
                  <a:srgbClr val="FFFFFF">
                    <a:alpha val="18039"/>
                  </a:srgbClr>
                </a:gs>
                <a:gs pos="97000">
                  <a:srgbClr val="BFBFBF">
                    <a:alpha val="18039"/>
                  </a:srgbClr>
                </a:gs>
                <a:gs pos="100000">
                  <a:srgbClr val="BFBFBF">
                    <a:alpha val="18039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Shape 19"/>
            <p:cNvSpPr/>
            <p:nvPr/>
          </p:nvSpPr>
          <p:spPr>
            <a:xfrm>
              <a:off x="2818066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039"/>
                  </a:srgbClr>
                </a:gs>
                <a:gs pos="50000">
                  <a:srgbClr val="FFFFFF">
                    <a:alpha val="18039"/>
                  </a:srgbClr>
                </a:gs>
                <a:gs pos="97000">
                  <a:srgbClr val="BFBFBF">
                    <a:alpha val="18039"/>
                  </a:srgbClr>
                </a:gs>
                <a:gs pos="100000">
                  <a:srgbClr val="BFBFBF">
                    <a:alpha val="18039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Shape 20"/>
            <p:cNvSpPr/>
            <p:nvPr/>
          </p:nvSpPr>
          <p:spPr>
            <a:xfrm>
              <a:off x="3052907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039"/>
                  </a:srgbClr>
                </a:gs>
                <a:gs pos="50000">
                  <a:srgbClr val="FFFFFF">
                    <a:alpha val="18039"/>
                  </a:srgbClr>
                </a:gs>
                <a:gs pos="97000">
                  <a:srgbClr val="BFBFBF">
                    <a:alpha val="18039"/>
                  </a:srgbClr>
                </a:gs>
                <a:gs pos="100000">
                  <a:srgbClr val="BFBFBF">
                    <a:alpha val="18039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Shape 21"/>
            <p:cNvSpPr/>
            <p:nvPr/>
          </p:nvSpPr>
          <p:spPr>
            <a:xfrm>
              <a:off x="3287746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039"/>
                  </a:srgbClr>
                </a:gs>
                <a:gs pos="50000">
                  <a:srgbClr val="FFFFFF">
                    <a:alpha val="18039"/>
                  </a:srgbClr>
                </a:gs>
                <a:gs pos="97000">
                  <a:srgbClr val="BFBFBF">
                    <a:alpha val="18039"/>
                  </a:srgbClr>
                </a:gs>
                <a:gs pos="100000">
                  <a:srgbClr val="BFBFBF">
                    <a:alpha val="18039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Shape 22"/>
            <p:cNvSpPr/>
            <p:nvPr/>
          </p:nvSpPr>
          <p:spPr>
            <a:xfrm>
              <a:off x="3522585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039"/>
                  </a:srgbClr>
                </a:gs>
                <a:gs pos="50000">
                  <a:srgbClr val="FFFFFF">
                    <a:alpha val="18039"/>
                  </a:srgbClr>
                </a:gs>
                <a:gs pos="97000">
                  <a:srgbClr val="BFBFBF">
                    <a:alpha val="18039"/>
                  </a:srgbClr>
                </a:gs>
                <a:gs pos="100000">
                  <a:srgbClr val="BFBFBF">
                    <a:alpha val="18039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Shape 23"/>
            <p:cNvSpPr/>
            <p:nvPr/>
          </p:nvSpPr>
          <p:spPr>
            <a:xfrm>
              <a:off x="3757423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039"/>
                  </a:srgbClr>
                </a:gs>
                <a:gs pos="50000">
                  <a:srgbClr val="FFFFFF">
                    <a:alpha val="18039"/>
                  </a:srgbClr>
                </a:gs>
                <a:gs pos="97000">
                  <a:srgbClr val="BFBFBF">
                    <a:alpha val="18039"/>
                  </a:srgbClr>
                </a:gs>
                <a:gs pos="100000">
                  <a:srgbClr val="BFBFBF">
                    <a:alpha val="18039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Shape 24"/>
            <p:cNvSpPr/>
            <p:nvPr/>
          </p:nvSpPr>
          <p:spPr>
            <a:xfrm>
              <a:off x="3992262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039"/>
                  </a:srgbClr>
                </a:gs>
                <a:gs pos="50000">
                  <a:srgbClr val="FFFFFF">
                    <a:alpha val="18039"/>
                  </a:srgbClr>
                </a:gs>
                <a:gs pos="97000">
                  <a:srgbClr val="BFBFBF">
                    <a:alpha val="18039"/>
                  </a:srgbClr>
                </a:gs>
                <a:gs pos="100000">
                  <a:srgbClr val="BFBFBF">
                    <a:alpha val="18039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Shape 25"/>
            <p:cNvSpPr/>
            <p:nvPr/>
          </p:nvSpPr>
          <p:spPr>
            <a:xfrm>
              <a:off x="4227101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039"/>
                  </a:srgbClr>
                </a:gs>
                <a:gs pos="50000">
                  <a:srgbClr val="FFFFFF">
                    <a:alpha val="18039"/>
                  </a:srgbClr>
                </a:gs>
                <a:gs pos="97000">
                  <a:srgbClr val="BFBFBF">
                    <a:alpha val="18039"/>
                  </a:srgbClr>
                </a:gs>
                <a:gs pos="100000">
                  <a:srgbClr val="BFBFBF">
                    <a:alpha val="18039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Shape 26"/>
            <p:cNvSpPr/>
            <p:nvPr/>
          </p:nvSpPr>
          <p:spPr>
            <a:xfrm>
              <a:off x="4461941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039"/>
                  </a:srgbClr>
                </a:gs>
                <a:gs pos="50000">
                  <a:srgbClr val="FFFFFF">
                    <a:alpha val="18039"/>
                  </a:srgbClr>
                </a:gs>
                <a:gs pos="97000">
                  <a:srgbClr val="BFBFBF">
                    <a:alpha val="18039"/>
                  </a:srgbClr>
                </a:gs>
                <a:gs pos="100000">
                  <a:srgbClr val="BFBFBF">
                    <a:alpha val="18039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Shape 27"/>
            <p:cNvSpPr/>
            <p:nvPr/>
          </p:nvSpPr>
          <p:spPr>
            <a:xfrm>
              <a:off x="4696780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039"/>
                  </a:srgbClr>
                </a:gs>
                <a:gs pos="50000">
                  <a:srgbClr val="FFFFFF">
                    <a:alpha val="18039"/>
                  </a:srgbClr>
                </a:gs>
                <a:gs pos="97000">
                  <a:srgbClr val="BFBFBF">
                    <a:alpha val="18039"/>
                  </a:srgbClr>
                </a:gs>
                <a:gs pos="100000">
                  <a:srgbClr val="BFBFBF">
                    <a:alpha val="18039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Shape 28"/>
            <p:cNvSpPr/>
            <p:nvPr/>
          </p:nvSpPr>
          <p:spPr>
            <a:xfrm>
              <a:off x="4931619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039"/>
                  </a:srgbClr>
                </a:gs>
                <a:gs pos="50000">
                  <a:srgbClr val="FFFFFF">
                    <a:alpha val="18039"/>
                  </a:srgbClr>
                </a:gs>
                <a:gs pos="97000">
                  <a:srgbClr val="BFBFBF">
                    <a:alpha val="18039"/>
                  </a:srgbClr>
                </a:gs>
                <a:gs pos="100000">
                  <a:srgbClr val="BFBFBF">
                    <a:alpha val="18039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Shape 29"/>
            <p:cNvSpPr/>
            <p:nvPr/>
          </p:nvSpPr>
          <p:spPr>
            <a:xfrm>
              <a:off x="5166457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039"/>
                  </a:srgbClr>
                </a:gs>
                <a:gs pos="50000">
                  <a:srgbClr val="FFFFFF">
                    <a:alpha val="18039"/>
                  </a:srgbClr>
                </a:gs>
                <a:gs pos="97000">
                  <a:srgbClr val="BFBFBF">
                    <a:alpha val="18039"/>
                  </a:srgbClr>
                </a:gs>
                <a:gs pos="100000">
                  <a:srgbClr val="BFBFBF">
                    <a:alpha val="18039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Shape 30"/>
            <p:cNvSpPr/>
            <p:nvPr/>
          </p:nvSpPr>
          <p:spPr>
            <a:xfrm>
              <a:off x="5401296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039"/>
                  </a:srgbClr>
                </a:gs>
                <a:gs pos="50000">
                  <a:srgbClr val="FFFFFF">
                    <a:alpha val="18039"/>
                  </a:srgbClr>
                </a:gs>
                <a:gs pos="97000">
                  <a:srgbClr val="BFBFBF">
                    <a:alpha val="18039"/>
                  </a:srgbClr>
                </a:gs>
                <a:gs pos="100000">
                  <a:srgbClr val="BFBFBF">
                    <a:alpha val="18039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Shape 31"/>
            <p:cNvSpPr/>
            <p:nvPr/>
          </p:nvSpPr>
          <p:spPr>
            <a:xfrm>
              <a:off x="5636135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039"/>
                  </a:srgbClr>
                </a:gs>
                <a:gs pos="50000">
                  <a:srgbClr val="FFFFFF">
                    <a:alpha val="18039"/>
                  </a:srgbClr>
                </a:gs>
                <a:gs pos="97000">
                  <a:srgbClr val="BFBFBF">
                    <a:alpha val="18039"/>
                  </a:srgbClr>
                </a:gs>
                <a:gs pos="100000">
                  <a:srgbClr val="BFBFBF">
                    <a:alpha val="18039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Shape 32"/>
            <p:cNvSpPr/>
            <p:nvPr/>
          </p:nvSpPr>
          <p:spPr>
            <a:xfrm>
              <a:off x="5870975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039"/>
                  </a:srgbClr>
                </a:gs>
                <a:gs pos="50000">
                  <a:srgbClr val="FFFFFF">
                    <a:alpha val="18039"/>
                  </a:srgbClr>
                </a:gs>
                <a:gs pos="97000">
                  <a:srgbClr val="BFBFBF">
                    <a:alpha val="18039"/>
                  </a:srgbClr>
                </a:gs>
                <a:gs pos="100000">
                  <a:srgbClr val="BFBFBF">
                    <a:alpha val="18039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Shape 33"/>
            <p:cNvSpPr/>
            <p:nvPr/>
          </p:nvSpPr>
          <p:spPr>
            <a:xfrm>
              <a:off x="6105814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039"/>
                  </a:srgbClr>
                </a:gs>
                <a:gs pos="50000">
                  <a:srgbClr val="FFFFFF">
                    <a:alpha val="18039"/>
                  </a:srgbClr>
                </a:gs>
                <a:gs pos="97000">
                  <a:srgbClr val="BFBFBF">
                    <a:alpha val="18039"/>
                  </a:srgbClr>
                </a:gs>
                <a:gs pos="100000">
                  <a:srgbClr val="BFBFBF">
                    <a:alpha val="18039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Shape 34"/>
            <p:cNvSpPr/>
            <p:nvPr/>
          </p:nvSpPr>
          <p:spPr>
            <a:xfrm>
              <a:off x="6340653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039"/>
                  </a:srgbClr>
                </a:gs>
                <a:gs pos="50000">
                  <a:srgbClr val="FFFFFF">
                    <a:alpha val="18039"/>
                  </a:srgbClr>
                </a:gs>
                <a:gs pos="97000">
                  <a:srgbClr val="BFBFBF">
                    <a:alpha val="18039"/>
                  </a:srgbClr>
                </a:gs>
                <a:gs pos="100000">
                  <a:srgbClr val="BFBFBF">
                    <a:alpha val="18039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Shape 35"/>
            <p:cNvSpPr/>
            <p:nvPr/>
          </p:nvSpPr>
          <p:spPr>
            <a:xfrm>
              <a:off x="6575492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039"/>
                  </a:srgbClr>
                </a:gs>
                <a:gs pos="50000">
                  <a:srgbClr val="FFFFFF">
                    <a:alpha val="18039"/>
                  </a:srgbClr>
                </a:gs>
                <a:gs pos="97000">
                  <a:srgbClr val="BFBFBF">
                    <a:alpha val="18039"/>
                  </a:srgbClr>
                </a:gs>
                <a:gs pos="100000">
                  <a:srgbClr val="BFBFBF">
                    <a:alpha val="18039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Shape 36"/>
            <p:cNvSpPr/>
            <p:nvPr/>
          </p:nvSpPr>
          <p:spPr>
            <a:xfrm>
              <a:off x="6810331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039"/>
                  </a:srgbClr>
                </a:gs>
                <a:gs pos="50000">
                  <a:srgbClr val="FFFFFF">
                    <a:alpha val="18039"/>
                  </a:srgbClr>
                </a:gs>
                <a:gs pos="97000">
                  <a:srgbClr val="BFBFBF">
                    <a:alpha val="18039"/>
                  </a:srgbClr>
                </a:gs>
                <a:gs pos="100000">
                  <a:srgbClr val="BFBFBF">
                    <a:alpha val="18039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Shape 37"/>
            <p:cNvSpPr/>
            <p:nvPr/>
          </p:nvSpPr>
          <p:spPr>
            <a:xfrm>
              <a:off x="7045170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039"/>
                  </a:srgbClr>
                </a:gs>
                <a:gs pos="50000">
                  <a:srgbClr val="FFFFFF">
                    <a:alpha val="18039"/>
                  </a:srgbClr>
                </a:gs>
                <a:gs pos="97000">
                  <a:srgbClr val="BFBFBF">
                    <a:alpha val="18039"/>
                  </a:srgbClr>
                </a:gs>
                <a:gs pos="100000">
                  <a:srgbClr val="BFBFBF">
                    <a:alpha val="18039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Shape 38"/>
            <p:cNvSpPr/>
            <p:nvPr/>
          </p:nvSpPr>
          <p:spPr>
            <a:xfrm>
              <a:off x="7280009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039"/>
                  </a:srgbClr>
                </a:gs>
                <a:gs pos="50000">
                  <a:srgbClr val="FFFFFF">
                    <a:alpha val="18039"/>
                  </a:srgbClr>
                </a:gs>
                <a:gs pos="97000">
                  <a:srgbClr val="BFBFBF">
                    <a:alpha val="18039"/>
                  </a:srgbClr>
                </a:gs>
                <a:gs pos="100000">
                  <a:srgbClr val="BFBFBF">
                    <a:alpha val="18039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Shape 39"/>
            <p:cNvSpPr/>
            <p:nvPr/>
          </p:nvSpPr>
          <p:spPr>
            <a:xfrm>
              <a:off x="7514846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039"/>
                  </a:srgbClr>
                </a:gs>
                <a:gs pos="50000">
                  <a:srgbClr val="FFFFFF">
                    <a:alpha val="18039"/>
                  </a:srgbClr>
                </a:gs>
                <a:gs pos="97000">
                  <a:srgbClr val="BFBFBF">
                    <a:alpha val="18039"/>
                  </a:srgbClr>
                </a:gs>
                <a:gs pos="100000">
                  <a:srgbClr val="BFBFBF">
                    <a:alpha val="18039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Shape 40"/>
            <p:cNvSpPr/>
            <p:nvPr/>
          </p:nvSpPr>
          <p:spPr>
            <a:xfrm>
              <a:off x="7749685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039"/>
                  </a:srgbClr>
                </a:gs>
                <a:gs pos="50000">
                  <a:srgbClr val="FFFFFF">
                    <a:alpha val="18039"/>
                  </a:srgbClr>
                </a:gs>
                <a:gs pos="97000">
                  <a:srgbClr val="BFBFBF">
                    <a:alpha val="18039"/>
                  </a:srgbClr>
                </a:gs>
                <a:gs pos="100000">
                  <a:srgbClr val="BFBFBF">
                    <a:alpha val="18039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Shape 41"/>
            <p:cNvSpPr/>
            <p:nvPr/>
          </p:nvSpPr>
          <p:spPr>
            <a:xfrm>
              <a:off x="7984525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039"/>
                  </a:srgbClr>
                </a:gs>
                <a:gs pos="50000">
                  <a:srgbClr val="FFFFFF">
                    <a:alpha val="18039"/>
                  </a:srgbClr>
                </a:gs>
                <a:gs pos="97000">
                  <a:srgbClr val="BFBFBF">
                    <a:alpha val="18039"/>
                  </a:srgbClr>
                </a:gs>
                <a:gs pos="100000">
                  <a:srgbClr val="BFBFBF">
                    <a:alpha val="18039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Shape 42"/>
            <p:cNvSpPr/>
            <p:nvPr/>
          </p:nvSpPr>
          <p:spPr>
            <a:xfrm>
              <a:off x="8219364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039"/>
                  </a:srgbClr>
                </a:gs>
                <a:gs pos="50000">
                  <a:srgbClr val="FFFFFF">
                    <a:alpha val="18039"/>
                  </a:srgbClr>
                </a:gs>
                <a:gs pos="97000">
                  <a:srgbClr val="BFBFBF">
                    <a:alpha val="18039"/>
                  </a:srgbClr>
                </a:gs>
                <a:gs pos="100000">
                  <a:srgbClr val="BFBFBF">
                    <a:alpha val="18039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Shape 43"/>
            <p:cNvSpPr/>
            <p:nvPr/>
          </p:nvSpPr>
          <p:spPr>
            <a:xfrm>
              <a:off x="8454203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039"/>
                  </a:srgbClr>
                </a:gs>
                <a:gs pos="50000">
                  <a:srgbClr val="FFFFFF">
                    <a:alpha val="18039"/>
                  </a:srgbClr>
                </a:gs>
                <a:gs pos="97000">
                  <a:srgbClr val="BFBFBF">
                    <a:alpha val="18039"/>
                  </a:srgbClr>
                </a:gs>
                <a:gs pos="100000">
                  <a:srgbClr val="BFBFBF">
                    <a:alpha val="18039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Shape 44"/>
            <p:cNvSpPr/>
            <p:nvPr/>
          </p:nvSpPr>
          <p:spPr>
            <a:xfrm>
              <a:off x="8689042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039"/>
                  </a:srgbClr>
                </a:gs>
                <a:gs pos="50000">
                  <a:srgbClr val="FFFFFF">
                    <a:alpha val="18039"/>
                  </a:srgbClr>
                </a:gs>
                <a:gs pos="97000">
                  <a:srgbClr val="BFBFBF">
                    <a:alpha val="18039"/>
                  </a:srgbClr>
                </a:gs>
                <a:gs pos="100000">
                  <a:srgbClr val="BFBFBF">
                    <a:alpha val="18039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Shape 45"/>
            <p:cNvSpPr/>
            <p:nvPr/>
          </p:nvSpPr>
          <p:spPr>
            <a:xfrm>
              <a:off x="8923867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039"/>
                  </a:srgbClr>
                </a:gs>
                <a:gs pos="50000">
                  <a:srgbClr val="FFFFFF">
                    <a:alpha val="18039"/>
                  </a:srgbClr>
                </a:gs>
                <a:gs pos="97000">
                  <a:srgbClr val="BFBFBF">
                    <a:alpha val="18039"/>
                  </a:srgbClr>
                </a:gs>
                <a:gs pos="100000">
                  <a:srgbClr val="BFBFBF">
                    <a:alpha val="18039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4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4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>
                <a:solidFill>
                  <a:srgbClr val="FFFFFF"/>
                </a:solidFill>
              </a:defRPr>
            </a:lvl3pPr>
            <a:lvl4pPr lvl="3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>
                <a:solidFill>
                  <a:srgbClr val="FFFFFF"/>
                </a:solidFill>
              </a:defRPr>
            </a:lvl4pPr>
            <a:lvl5pPr lvl="4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>
                <a:solidFill>
                  <a:srgbClr val="FFFFFF"/>
                </a:solidFill>
              </a:defRPr>
            </a:lvl5pPr>
            <a:lvl6pPr lvl="5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>
                <a:solidFill>
                  <a:srgbClr val="FFFFFF"/>
                </a:solidFill>
              </a:defRPr>
            </a:lvl6pPr>
            <a:lvl7pPr lvl="6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>
                <a:solidFill>
                  <a:srgbClr val="FFFFFF"/>
                </a:solidFill>
              </a:defRPr>
            </a:lvl7pPr>
            <a:lvl8pPr lvl="7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>
                <a:solidFill>
                  <a:srgbClr val="FFFFFF"/>
                </a:solidFill>
              </a:defRPr>
            </a:lvl8pPr>
            <a:lvl9pPr lvl="8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556789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"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" sz="13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asybib.co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ctrTitle"/>
          </p:nvPr>
        </p:nvSpPr>
        <p:spPr>
          <a:xfrm>
            <a:off x="391160" y="1433987"/>
            <a:ext cx="8351398" cy="4214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lang="en" sz="4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STEM PROJECT</a:t>
            </a:r>
            <a:r>
              <a:rPr lang="en" sz="3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lang="en"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"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Science Inquiry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1414175" y="3923200"/>
            <a:ext cx="5314497" cy="122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" sz="30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K. Stephenson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" sz="18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VMS - 8th Grade 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" sz="14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February 2016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24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CONCLUSIONS are based on the analysis of the data; acceptance or rejection of hypothesis or success of solution/invention is stated;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400" b="1" i="1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24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ANALYSIS describes the trends or patterns found in the data; includes any uncertainties or suggestions for further efforts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400" b="1" i="1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24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JUSTIFY CLAIMS WITH EVIDENCE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24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Defend conclusions using results from the DATA collected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1000" b="1" i="0" u="none" strike="noStrike" cap="none">
              <a:solidFill>
                <a:srgbClr val="00336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1000" b="1" i="0" u="none" strike="noStrike" cap="none">
              <a:solidFill>
                <a:srgbClr val="00336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" sz="4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CONCLUSIONS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2400" b="1" i="1" dirty="0">
                <a:solidFill>
                  <a:srgbClr val="333333"/>
                </a:solidFill>
                <a:highlight>
                  <a:srgbClr val="FFFFFF"/>
                </a:highlight>
              </a:rPr>
              <a:t>Works Cited and Bibliography are not the same</a:t>
            </a:r>
            <a:r>
              <a:rPr lang="en" sz="2400" b="1" i="1">
                <a:solidFill>
                  <a:srgbClr val="333333"/>
                </a:solidFill>
                <a:highlight>
                  <a:srgbClr val="FFFFFF"/>
                </a:highlight>
              </a:rPr>
              <a:t>. </a:t>
            </a:r>
            <a:endParaRPr lang="en" sz="2400" b="1" i="1" smtClean="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2400" b="1" i="1" smtClean="0">
                <a:solidFill>
                  <a:srgbClr val="333333"/>
                </a:solidFill>
                <a:highlight>
                  <a:srgbClr val="FFFFFF"/>
                </a:highlight>
              </a:rPr>
              <a:t>In </a:t>
            </a:r>
            <a:r>
              <a:rPr lang="en" sz="2400" b="1" i="1" dirty="0">
                <a:solidFill>
                  <a:srgbClr val="333333"/>
                </a:solidFill>
                <a:highlight>
                  <a:srgbClr val="FFFFFF"/>
                </a:highlight>
              </a:rPr>
              <a:t>Works Cited you only list items you have actually referred to and cited in your paper. A Bibliography lists all of the material you have consulted in preparing your essay whether or not you have actually referred to and cited the work.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400" b="1" i="1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2400" b="1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2400" b="1" i="1" u="sng" strike="noStrike" cap="none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www.easybib.com</a:t>
            </a:r>
            <a:r>
              <a:rPr lang="en" sz="2400" b="1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 cite sources;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2400" b="1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diagrams and/or images used in presentation,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2400" b="1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cite the source on the slid</a:t>
            </a:r>
            <a:r>
              <a:rPr lang="en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" sz="4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Bibliography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3000" b="1" i="1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30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Background RESEARCH is diverse, uses multiple sources, and the works are cited;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30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Background RESEARCH is stated in an ABSTRACT or paragraph summary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" sz="4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ABSTRACT or RESE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ARCH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85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30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PROBLEM STATEMENT should be one sentence identifying the hypothesis to be tested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30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should be answerable by a Yes or No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30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is a Testable Question that references a cause and effect relationship and a  measurable change OR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30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Proposed Solution/Invention that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30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references a specific outcome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3000" b="1" i="1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" sz="4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PROBLEM STATEMENT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85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4000" b="1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could your experiments and data help solve your problem and benefit your community?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4000" b="0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40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is your project applied in the real-world?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4000" b="1" i="1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" sz="24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BENEFIT TO COMMUNITY or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" sz="24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REAL-WORLD APPLICATION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3000" b="1" i="1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3000" b="1" i="1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3000" b="1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HYPOTHESIS is the expected results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3000" b="1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based on research, and should be written as an “If….., then…..” statement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" sz="4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HYPOTHESIS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3000" b="1" i="1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3000" b="1" i="1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30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MATERIALS are appropriate and a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30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detailed list is given;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30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may be a bulleted list (include exact amounts)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" sz="36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TEST  HYPOTHESIS:  Materials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3000" b="1" i="1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3000" b="1" i="1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3000" b="1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Describe the step-by-step procedure and include photos and/or a video of your experimental setup; </a:t>
            </a:r>
            <a:r>
              <a:rPr lang="en" sz="30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PROCEDURE is sequential (a numbered list) and describes the investigation clearly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3000" b="1" i="1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" sz="36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TEST  HYPOTHESIS:  Procedure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3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24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VARIABLES are clearly defined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400" b="1" i="1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24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MANIPULATED/INDEPENDENT VARIABLE </a:t>
            </a:r>
          </a:p>
          <a:p>
            <a:pPr marL="0" marR="0" lvl="0" indent="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4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(What is changed/what is tested):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400" b="1" i="1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24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RESPONDING/DEPENDENT VARIABLE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24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(What is measured):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00" b="1" i="1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24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CONTROL/CONSTANTS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4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(What is kept the same or controlled, so it is a “fair test”)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" sz="36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TEST  HYPOTHESIS:  Variables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1182475"/>
            <a:ext cx="8229600" cy="363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18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Collect and record both QUALITATIVE and QUANTITATIVE OBSERVATIONS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1800" b="1" i="1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1800" b="1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Quantitative:  observations stated in numerical terms using metric units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1800" b="1" i="1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1800" b="1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Qualitative: 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1800" b="1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observations using words, descriptions or behavioral changes using the five senses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1800" b="1" i="1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20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20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Organize DATA in a table &amp;/or chart and GRAPH RESULTS -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20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decide how to best represent the DATA COLLECTED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14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(generally the Manipulated Variable is placed on the X-axis and the Responding Variable on the Y-axis of your graph)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1" i="1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1800" b="1" i="1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1800" b="1" i="1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0" i="1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" sz="4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inspiration-board">
  <a:themeElements>
    <a:clrScheme name="Custom 503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FCFCF"/>
      </a:accent1>
      <a:accent2>
        <a:srgbClr val="94AE8E"/>
      </a:accent2>
      <a:accent3>
        <a:srgbClr val="4E7A82"/>
      </a:accent3>
      <a:accent4>
        <a:srgbClr val="666699"/>
      </a:accent4>
      <a:accent5>
        <a:srgbClr val="60506F"/>
      </a:accent5>
      <a:accent6>
        <a:srgbClr val="4B4352"/>
      </a:accent6>
      <a:hlink>
        <a:srgbClr val="8694C0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446</Words>
  <Application>Microsoft Office PowerPoint</Application>
  <PresentationFormat>On-screen Show (16:9)</PresentationFormat>
  <Paragraphs>75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Tahoma</vt:lpstr>
      <vt:lpstr>Times New Roman</vt:lpstr>
      <vt:lpstr>inspiration-board</vt:lpstr>
      <vt:lpstr>STEM PROJECT   Science Inquiry</vt:lpstr>
      <vt:lpstr>ABSTRACT or RESEARCH</vt:lpstr>
      <vt:lpstr>PROBLEM STATEMENT</vt:lpstr>
      <vt:lpstr>BENEFIT TO COMMUNITY or  REAL-WORLD APPLICATION</vt:lpstr>
      <vt:lpstr>HYPOTHESIS</vt:lpstr>
      <vt:lpstr>TEST  HYPOTHESIS:  Materials</vt:lpstr>
      <vt:lpstr>TEST  HYPOTHESIS:  Procedure</vt:lpstr>
      <vt:lpstr>TEST  HYPOTHESIS:  Variables</vt:lpstr>
      <vt:lpstr>DATA</vt:lpstr>
      <vt:lpstr>CONCLUSIONS</vt:lpstr>
      <vt:lpstr>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 PROJECT   Science Inquiry</dc:title>
  <dc:creator>Stephenson, Kim, Ms., CIV, OSD/DoDEA-Europe</dc:creator>
  <cp:lastModifiedBy>Stephenson, Kim, Ms., CIV, OSD/DoDEA-Europe</cp:lastModifiedBy>
  <cp:revision>2</cp:revision>
  <dcterms:modified xsi:type="dcterms:W3CDTF">2016-02-03T19:21:42Z</dcterms:modified>
</cp:coreProperties>
</file>