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m Stephenso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5" d="100"/>
          <a:sy n="115" d="100"/>
        </p:scale>
        <p:origin x="-690"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Do not use bullets!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348005881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8" name="Shape 8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8"/>
        <p:cNvGrpSpPr/>
        <p:nvPr/>
      </p:nvGrpSpPr>
      <p:grpSpPr>
        <a:xfrm>
          <a:off x="0" y="0"/>
          <a:ext cx="0" cy="0"/>
          <a:chOff x="0" y="0"/>
          <a:chExt cx="0" cy="0"/>
        </a:xfrm>
      </p:grpSpPr>
      <p:sp>
        <p:nvSpPr>
          <p:cNvPr id="49" name="Shape 49"/>
          <p:cNvSpPr/>
          <p:nvPr/>
        </p:nvSpPr>
        <p:spPr>
          <a:xfrm>
            <a:off x="0" y="0"/>
            <a:ext cx="9144000" cy="3723299"/>
          </a:xfrm>
          <a:prstGeom prst="rect">
            <a:avLst/>
          </a:prstGeom>
          <a:solidFill>
            <a:srgbClr val="000000"/>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50" name="Shape 50"/>
          <p:cNvSpPr txBox="1">
            <a:spLocks noGrp="1"/>
          </p:cNvSpPr>
          <p:nvPr>
            <p:ph type="ctrTitle"/>
          </p:nvPr>
        </p:nvSpPr>
        <p:spPr>
          <a:xfrm>
            <a:off x="391160" y="1433987"/>
            <a:ext cx="8351398" cy="421498"/>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chemeClr val="lt1"/>
              </a:buClr>
              <a:buFont typeface="Tahoma"/>
              <a:buNone/>
              <a:defRPr/>
            </a:lvl1pPr>
            <a:lvl2pPr marL="0" marR="0" indent="0" algn="ctr" rtl="0">
              <a:lnSpc>
                <a:spcPct val="100000"/>
              </a:lnSpc>
              <a:spcBef>
                <a:spcPts val="0"/>
              </a:spcBef>
              <a:spcAft>
                <a:spcPts val="0"/>
              </a:spcAft>
              <a:buClr>
                <a:schemeClr val="lt1"/>
              </a:buClr>
              <a:buFont typeface="Tahoma"/>
              <a:buNone/>
              <a:defRPr/>
            </a:lvl2pPr>
            <a:lvl3pPr marL="0" marR="0" indent="0" algn="ctr" rtl="0">
              <a:spcBef>
                <a:spcPts val="0"/>
              </a:spcBef>
              <a:buClr>
                <a:schemeClr val="lt1"/>
              </a:buClr>
              <a:buFont typeface="Tahoma"/>
              <a:buNone/>
              <a:defRPr/>
            </a:lvl3pPr>
            <a:lvl4pPr marL="0" marR="0" indent="0" algn="ctr" rtl="0">
              <a:spcBef>
                <a:spcPts val="0"/>
              </a:spcBef>
              <a:buClr>
                <a:schemeClr val="lt1"/>
              </a:buClr>
              <a:buFont typeface="Tahoma"/>
              <a:buNone/>
              <a:defRPr/>
            </a:lvl4pPr>
            <a:lvl5pPr marL="0" marR="0" indent="0" algn="ctr" rtl="0">
              <a:spcBef>
                <a:spcPts val="0"/>
              </a:spcBef>
              <a:buClr>
                <a:schemeClr val="lt1"/>
              </a:buClr>
              <a:buFont typeface="Tahoma"/>
              <a:buNone/>
              <a:defRPr/>
            </a:lvl5pPr>
            <a:lvl6pPr marL="0" marR="0" indent="0" algn="ctr" rtl="0">
              <a:spcBef>
                <a:spcPts val="0"/>
              </a:spcBef>
              <a:buClr>
                <a:schemeClr val="lt1"/>
              </a:buClr>
              <a:buFont typeface="Tahoma"/>
              <a:buNone/>
              <a:defRPr/>
            </a:lvl6pPr>
            <a:lvl7pPr marL="0" marR="0" indent="0" algn="ctr" rtl="0">
              <a:spcBef>
                <a:spcPts val="0"/>
              </a:spcBef>
              <a:buClr>
                <a:schemeClr val="lt1"/>
              </a:buClr>
              <a:buFont typeface="Tahoma"/>
              <a:buNone/>
              <a:defRPr/>
            </a:lvl7pPr>
            <a:lvl8pPr marL="0" marR="0" indent="0" algn="ctr" rtl="0">
              <a:spcBef>
                <a:spcPts val="0"/>
              </a:spcBef>
              <a:buClr>
                <a:schemeClr val="lt1"/>
              </a:buClr>
              <a:buFont typeface="Tahoma"/>
              <a:buNone/>
              <a:defRPr/>
            </a:lvl8pPr>
            <a:lvl9pPr marL="0" marR="0" indent="0" algn="ctr" rtl="0">
              <a:spcBef>
                <a:spcPts val="0"/>
              </a:spcBef>
              <a:buClr>
                <a:schemeClr val="lt1"/>
              </a:buClr>
              <a:buFont typeface="Tahoma"/>
              <a:buNone/>
              <a:defRPr/>
            </a:lvl9pPr>
          </a:lstStyle>
          <a:p>
            <a:endParaRPr/>
          </a:p>
        </p:txBody>
      </p:sp>
      <p:sp>
        <p:nvSpPr>
          <p:cNvPr id="51" name="Shape 51"/>
          <p:cNvSpPr txBox="1">
            <a:spLocks noGrp="1"/>
          </p:cNvSpPr>
          <p:nvPr>
            <p:ph type="subTitle" idx="1"/>
          </p:nvPr>
        </p:nvSpPr>
        <p:spPr>
          <a:xfrm>
            <a:off x="403761" y="1982434"/>
            <a:ext cx="8342400" cy="3423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chemeClr val="lt1"/>
              </a:buClr>
              <a:buFont typeface="Times New Roman"/>
              <a:buNone/>
              <a:defRPr/>
            </a:lvl1pPr>
            <a:lvl2pPr marL="0" marR="0" indent="0" algn="ctr" rtl="0">
              <a:lnSpc>
                <a:spcPct val="100000"/>
              </a:lnSpc>
              <a:spcBef>
                <a:spcPts val="0"/>
              </a:spcBef>
              <a:spcAft>
                <a:spcPts val="0"/>
              </a:spcAft>
              <a:buClr>
                <a:schemeClr val="lt1"/>
              </a:buClr>
              <a:buFont typeface="Times New Roman"/>
              <a:buNone/>
              <a:defRPr/>
            </a:lvl2pPr>
            <a:lvl3pPr marL="0" marR="0" indent="0" algn="ctr" rtl="0">
              <a:lnSpc>
                <a:spcPct val="100000"/>
              </a:lnSpc>
              <a:spcBef>
                <a:spcPts val="0"/>
              </a:spcBef>
              <a:spcAft>
                <a:spcPts val="0"/>
              </a:spcAft>
              <a:buClr>
                <a:schemeClr val="lt1"/>
              </a:buClr>
              <a:buFont typeface="Times New Roman"/>
              <a:buNone/>
              <a:defRPr/>
            </a:lvl3pPr>
            <a:lvl4pPr marL="0" marR="0" indent="0" algn="ctr" rtl="0">
              <a:lnSpc>
                <a:spcPct val="100000"/>
              </a:lnSpc>
              <a:spcBef>
                <a:spcPts val="0"/>
              </a:spcBef>
              <a:spcAft>
                <a:spcPts val="0"/>
              </a:spcAft>
              <a:buClr>
                <a:schemeClr val="lt1"/>
              </a:buClr>
              <a:buFont typeface="Times New Roman"/>
              <a:buNone/>
              <a:defRPr/>
            </a:lvl4pPr>
            <a:lvl5pPr marL="0" marR="0" indent="0" algn="ctr" rtl="0">
              <a:lnSpc>
                <a:spcPct val="100000"/>
              </a:lnSpc>
              <a:spcBef>
                <a:spcPts val="0"/>
              </a:spcBef>
              <a:spcAft>
                <a:spcPts val="0"/>
              </a:spcAft>
              <a:buClr>
                <a:schemeClr val="lt1"/>
              </a:buClr>
              <a:buFont typeface="Times New Roman"/>
              <a:buNone/>
              <a:defRPr/>
            </a:lvl5pPr>
            <a:lvl6pPr marL="0" marR="0" indent="0" algn="ctr" rtl="0">
              <a:lnSpc>
                <a:spcPct val="100000"/>
              </a:lnSpc>
              <a:spcBef>
                <a:spcPts val="0"/>
              </a:spcBef>
              <a:spcAft>
                <a:spcPts val="0"/>
              </a:spcAft>
              <a:buClr>
                <a:schemeClr val="lt1"/>
              </a:buClr>
              <a:buFont typeface="Times New Roman"/>
              <a:buNone/>
              <a:defRPr/>
            </a:lvl6pPr>
            <a:lvl7pPr marL="0" marR="0" indent="0" algn="ctr" rtl="0">
              <a:lnSpc>
                <a:spcPct val="100000"/>
              </a:lnSpc>
              <a:spcBef>
                <a:spcPts val="0"/>
              </a:spcBef>
              <a:spcAft>
                <a:spcPts val="0"/>
              </a:spcAft>
              <a:buClr>
                <a:schemeClr val="lt1"/>
              </a:buClr>
              <a:buFont typeface="Times New Roman"/>
              <a:buNone/>
              <a:defRPr/>
            </a:lvl7pPr>
            <a:lvl8pPr marL="0" marR="0" indent="0" algn="ctr" rtl="0">
              <a:lnSpc>
                <a:spcPct val="100000"/>
              </a:lnSpc>
              <a:spcBef>
                <a:spcPts val="0"/>
              </a:spcBef>
              <a:spcAft>
                <a:spcPts val="0"/>
              </a:spcAft>
              <a:buClr>
                <a:schemeClr val="lt1"/>
              </a:buClr>
              <a:buFont typeface="Times New Roman"/>
              <a:buNone/>
              <a:defRPr/>
            </a:lvl8pPr>
            <a:lvl9pPr marL="0" marR="0" indent="0" algn="ctr" rtl="0">
              <a:lnSpc>
                <a:spcPct val="100000"/>
              </a:lnSpc>
              <a:spcBef>
                <a:spcPts val="0"/>
              </a:spcBef>
              <a:spcAft>
                <a:spcPts val="0"/>
              </a:spcAft>
              <a:buClr>
                <a:schemeClr val="lt1"/>
              </a:buClr>
              <a:buFont typeface="Times New Roman"/>
              <a:buNone/>
              <a:defRPr/>
            </a:lvl9pPr>
          </a:lstStyle>
          <a:p>
            <a:endParaRPr/>
          </a:p>
        </p:txBody>
      </p:sp>
      <p:cxnSp>
        <p:nvCxnSpPr>
          <p:cNvPr id="52" name="Shape 52"/>
          <p:cNvCxnSpPr/>
          <p:nvPr/>
        </p:nvCxnSpPr>
        <p:spPr>
          <a:xfrm>
            <a:off x="2258800" y="1912667"/>
            <a:ext cx="4621799" cy="10799"/>
          </a:xfrm>
          <a:prstGeom prst="straightConnector1">
            <a:avLst/>
          </a:prstGeom>
          <a:noFill/>
          <a:ln w="25400" cap="rnd">
            <a:solidFill>
              <a:schemeClr val="accent2"/>
            </a:solidFill>
            <a:prstDash val="dot"/>
            <a:round/>
            <a:headEnd type="none" w="med" len="med"/>
            <a:tailEnd type="none" w="med" len="med"/>
          </a:ln>
        </p:spPr>
      </p:cxnSp>
      <p:sp>
        <p:nvSpPr>
          <p:cNvPr id="53" name="Shape 53"/>
          <p:cNvSpPr/>
          <p:nvPr/>
        </p:nvSpPr>
        <p:spPr>
          <a:xfrm>
            <a:off x="0" y="3030297"/>
            <a:ext cx="9143998" cy="795915"/>
          </a:xfrm>
          <a:custGeom>
            <a:avLst/>
            <a:gdLst/>
            <a:ahLst/>
            <a:cxnLst/>
            <a:rect l="0" t="0" r="0" b="0"/>
            <a:pathLst>
              <a:path w="9144000" h="1440573" extrusionOk="0">
                <a:moveTo>
                  <a:pt x="8881" y="1"/>
                </a:moveTo>
                <a:lnTo>
                  <a:pt x="9126239" y="44075"/>
                </a:lnTo>
                <a:lnTo>
                  <a:pt x="9144000" y="1303180"/>
                </a:lnTo>
                <a:lnTo>
                  <a:pt x="8922142" y="1440573"/>
                </a:lnTo>
                <a:lnTo>
                  <a:pt x="8672386" y="1291790"/>
                </a:lnTo>
                <a:lnTo>
                  <a:pt x="8449199" y="1414005"/>
                </a:lnTo>
                <a:lnTo>
                  <a:pt x="8210071" y="1302417"/>
                </a:lnTo>
                <a:lnTo>
                  <a:pt x="7976257" y="1408691"/>
                </a:lnTo>
                <a:lnTo>
                  <a:pt x="7737129" y="1286476"/>
                </a:lnTo>
                <a:lnTo>
                  <a:pt x="7503314" y="1414005"/>
                </a:lnTo>
                <a:lnTo>
                  <a:pt x="7269500" y="1291790"/>
                </a:lnTo>
                <a:lnTo>
                  <a:pt x="7030372" y="1414005"/>
                </a:lnTo>
                <a:lnTo>
                  <a:pt x="6796557" y="1281162"/>
                </a:lnTo>
                <a:lnTo>
                  <a:pt x="6568057" y="1414005"/>
                </a:lnTo>
                <a:lnTo>
                  <a:pt x="6334243" y="1281163"/>
                </a:lnTo>
                <a:lnTo>
                  <a:pt x="6100428" y="1419319"/>
                </a:lnTo>
                <a:lnTo>
                  <a:pt x="5866614" y="1281163"/>
                </a:lnTo>
                <a:lnTo>
                  <a:pt x="5632800" y="1424632"/>
                </a:lnTo>
                <a:lnTo>
                  <a:pt x="5388357" y="1286476"/>
                </a:lnTo>
                <a:lnTo>
                  <a:pt x="5154543" y="1424632"/>
                </a:lnTo>
                <a:lnTo>
                  <a:pt x="4920729" y="1297104"/>
                </a:lnTo>
                <a:lnTo>
                  <a:pt x="4686914" y="1429946"/>
                </a:lnTo>
                <a:lnTo>
                  <a:pt x="4447786" y="1291790"/>
                </a:lnTo>
                <a:lnTo>
                  <a:pt x="4219286" y="1435260"/>
                </a:lnTo>
                <a:lnTo>
                  <a:pt x="3980157" y="1281163"/>
                </a:lnTo>
                <a:lnTo>
                  <a:pt x="3746343" y="1429946"/>
                </a:lnTo>
                <a:lnTo>
                  <a:pt x="3512529" y="1291790"/>
                </a:lnTo>
                <a:lnTo>
                  <a:pt x="3284028" y="1429946"/>
                </a:lnTo>
                <a:lnTo>
                  <a:pt x="3044900" y="1297104"/>
                </a:lnTo>
                <a:lnTo>
                  <a:pt x="2805772" y="1429946"/>
                </a:lnTo>
                <a:lnTo>
                  <a:pt x="2571958" y="1297104"/>
                </a:lnTo>
                <a:lnTo>
                  <a:pt x="2343457" y="1429946"/>
                </a:lnTo>
                <a:lnTo>
                  <a:pt x="2104329" y="1291790"/>
                </a:lnTo>
                <a:lnTo>
                  <a:pt x="1865201" y="1435260"/>
                </a:lnTo>
                <a:lnTo>
                  <a:pt x="1631386" y="1281163"/>
                </a:lnTo>
                <a:lnTo>
                  <a:pt x="1402886" y="1435260"/>
                </a:lnTo>
                <a:lnTo>
                  <a:pt x="1163758" y="1291790"/>
                </a:lnTo>
                <a:lnTo>
                  <a:pt x="935257" y="1435260"/>
                </a:lnTo>
                <a:lnTo>
                  <a:pt x="696129" y="1291790"/>
                </a:lnTo>
                <a:lnTo>
                  <a:pt x="457001" y="1429946"/>
                </a:lnTo>
                <a:lnTo>
                  <a:pt x="217872" y="1291790"/>
                </a:lnTo>
                <a:lnTo>
                  <a:pt x="0" y="1435260"/>
                </a:lnTo>
                <a:cubicBezTo>
                  <a:pt x="2960" y="956840"/>
                  <a:pt x="5921" y="478421"/>
                  <a:pt x="8881" y="1"/>
                </a:cubicBezTo>
                <a:close/>
              </a:path>
            </a:pathLst>
          </a:custGeom>
          <a:solidFill>
            <a:schemeClr val="dk2"/>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54" name="Shape 54"/>
          <p:cNvSpPr txBox="1">
            <a:spLocks noGrp="1"/>
          </p:cNvSpPr>
          <p:nvPr>
            <p:ph type="sldNum" idx="12"/>
          </p:nvPr>
        </p:nvSpPr>
        <p:spPr>
          <a:xfrm>
            <a:off x="8556790" y="4749850"/>
            <a:ext cx="548699" cy="393600"/>
          </a:xfrm>
          <a:prstGeom prst="rect">
            <a:avLst/>
          </a:prstGeom>
          <a:noFill/>
          <a:ln>
            <a:noFill/>
          </a:ln>
        </p:spPr>
        <p:txBody>
          <a:bodyPr lIns="91425" tIns="91425" rIns="91425" bIns="91425" anchor="ctr" anchorCtr="0">
            <a:noAutofit/>
          </a:bodyPr>
          <a:lstStyle>
            <a:lvl1pPr marL="0" marR="0" indent="0" algn="r" rtl="0">
              <a:lnSpc>
                <a:spcPct val="100000"/>
              </a:lnSpc>
              <a:spcBef>
                <a:spcPts val="0"/>
              </a:spcBef>
              <a:spcAft>
                <a:spcPts val="0"/>
              </a:spcAft>
              <a:buNone/>
              <a:defRPr sz="1300" b="0" i="0" u="none" strike="noStrike" cap="none" baseline="0">
                <a:solidFill>
                  <a:schemeClr val="dk1"/>
                </a:solidFill>
                <a:latin typeface="Times New Roman"/>
                <a:ea typeface="Times New Roman"/>
                <a:cs typeface="Times New Roman"/>
                <a:sym typeface="Times New Roman"/>
                <a:rtl val="0"/>
              </a:defRPr>
            </a:lvl1pPr>
          </a:lstStyle>
          <a:p>
            <a:pPr marL="0" lvl="0" indent="0">
              <a:spcBef>
                <a:spcPts val="0"/>
              </a:spcBef>
              <a:buClr>
                <a:schemeClr val="dk1"/>
              </a:buClr>
              <a:buSzPct val="25000"/>
              <a:buFont typeface="Times New Roman"/>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55"/>
        <p:cNvGrpSpPr/>
        <p:nvPr/>
      </p:nvGrpSpPr>
      <p:grpSpPr>
        <a:xfrm>
          <a:off x="0" y="0"/>
          <a:ext cx="0" cy="0"/>
          <a:chOff x="0" y="0"/>
          <a:chExt cx="0" cy="0"/>
        </a:xfrm>
      </p:grpSpPr>
      <p:sp>
        <p:nvSpPr>
          <p:cNvPr id="56" name="Shape 56"/>
          <p:cNvSpPr/>
          <p:nvPr/>
        </p:nvSpPr>
        <p:spPr>
          <a:xfrm>
            <a:off x="0" y="0"/>
            <a:ext cx="9144000" cy="937200"/>
          </a:xfrm>
          <a:prstGeom prst="rect">
            <a:avLst/>
          </a:prstGeom>
          <a:solidFill>
            <a:srgbClr val="0C0C0C"/>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57" name="Shape 57"/>
          <p:cNvSpPr/>
          <p:nvPr/>
        </p:nvSpPr>
        <p:spPr>
          <a:xfrm>
            <a:off x="0" y="226264"/>
            <a:ext cx="9143998" cy="795915"/>
          </a:xfrm>
          <a:custGeom>
            <a:avLst/>
            <a:gdLst/>
            <a:ahLst/>
            <a:cxnLst/>
            <a:rect l="0" t="0" r="0" b="0"/>
            <a:pathLst>
              <a:path w="9144000" h="1440573" extrusionOk="0">
                <a:moveTo>
                  <a:pt x="8881" y="1"/>
                </a:moveTo>
                <a:lnTo>
                  <a:pt x="9126239" y="44075"/>
                </a:lnTo>
                <a:lnTo>
                  <a:pt x="9144000" y="1303180"/>
                </a:lnTo>
                <a:lnTo>
                  <a:pt x="8922142" y="1440573"/>
                </a:lnTo>
                <a:lnTo>
                  <a:pt x="8672386" y="1291790"/>
                </a:lnTo>
                <a:lnTo>
                  <a:pt x="8449199" y="1414005"/>
                </a:lnTo>
                <a:lnTo>
                  <a:pt x="8210071" y="1302417"/>
                </a:lnTo>
                <a:lnTo>
                  <a:pt x="7976257" y="1408691"/>
                </a:lnTo>
                <a:lnTo>
                  <a:pt x="7737129" y="1286476"/>
                </a:lnTo>
                <a:lnTo>
                  <a:pt x="7503314" y="1414005"/>
                </a:lnTo>
                <a:lnTo>
                  <a:pt x="7269500" y="1291790"/>
                </a:lnTo>
                <a:lnTo>
                  <a:pt x="7030372" y="1414005"/>
                </a:lnTo>
                <a:lnTo>
                  <a:pt x="6796557" y="1281162"/>
                </a:lnTo>
                <a:lnTo>
                  <a:pt x="6568057" y="1414005"/>
                </a:lnTo>
                <a:lnTo>
                  <a:pt x="6334243" y="1281163"/>
                </a:lnTo>
                <a:lnTo>
                  <a:pt x="6100428" y="1419319"/>
                </a:lnTo>
                <a:lnTo>
                  <a:pt x="5866614" y="1281163"/>
                </a:lnTo>
                <a:lnTo>
                  <a:pt x="5632800" y="1424632"/>
                </a:lnTo>
                <a:lnTo>
                  <a:pt x="5388357" y="1286476"/>
                </a:lnTo>
                <a:lnTo>
                  <a:pt x="5154543" y="1424632"/>
                </a:lnTo>
                <a:lnTo>
                  <a:pt x="4920729" y="1297104"/>
                </a:lnTo>
                <a:lnTo>
                  <a:pt x="4686914" y="1429946"/>
                </a:lnTo>
                <a:lnTo>
                  <a:pt x="4447786" y="1291790"/>
                </a:lnTo>
                <a:lnTo>
                  <a:pt x="4219286" y="1435260"/>
                </a:lnTo>
                <a:lnTo>
                  <a:pt x="3980157" y="1281163"/>
                </a:lnTo>
                <a:lnTo>
                  <a:pt x="3746343" y="1429946"/>
                </a:lnTo>
                <a:lnTo>
                  <a:pt x="3512529" y="1291790"/>
                </a:lnTo>
                <a:lnTo>
                  <a:pt x="3284028" y="1429946"/>
                </a:lnTo>
                <a:lnTo>
                  <a:pt x="3044900" y="1297104"/>
                </a:lnTo>
                <a:lnTo>
                  <a:pt x="2805772" y="1429946"/>
                </a:lnTo>
                <a:lnTo>
                  <a:pt x="2571958" y="1297104"/>
                </a:lnTo>
                <a:lnTo>
                  <a:pt x="2343457" y="1429946"/>
                </a:lnTo>
                <a:lnTo>
                  <a:pt x="2104329" y="1291790"/>
                </a:lnTo>
                <a:lnTo>
                  <a:pt x="1865201" y="1435260"/>
                </a:lnTo>
                <a:lnTo>
                  <a:pt x="1631386" y="1281163"/>
                </a:lnTo>
                <a:lnTo>
                  <a:pt x="1402886" y="1435260"/>
                </a:lnTo>
                <a:lnTo>
                  <a:pt x="1163758" y="1291790"/>
                </a:lnTo>
                <a:lnTo>
                  <a:pt x="935257" y="1435260"/>
                </a:lnTo>
                <a:lnTo>
                  <a:pt x="696129" y="1291790"/>
                </a:lnTo>
                <a:lnTo>
                  <a:pt x="457001" y="1429946"/>
                </a:lnTo>
                <a:lnTo>
                  <a:pt x="217872" y="1291790"/>
                </a:lnTo>
                <a:lnTo>
                  <a:pt x="0" y="1435260"/>
                </a:lnTo>
                <a:cubicBezTo>
                  <a:pt x="2960" y="956840"/>
                  <a:pt x="5921" y="478421"/>
                  <a:pt x="8881" y="1"/>
                </a:cubicBezTo>
                <a:close/>
              </a:path>
            </a:pathLst>
          </a:custGeom>
          <a:solidFill>
            <a:schemeClr val="dk2"/>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cxnSp>
        <p:nvCxnSpPr>
          <p:cNvPr id="58" name="Shape 58"/>
          <p:cNvCxnSpPr/>
          <p:nvPr/>
        </p:nvCxnSpPr>
        <p:spPr>
          <a:xfrm rot="10800000" flipH="1">
            <a:off x="2258963" y="783854"/>
            <a:ext cx="4602300" cy="6900"/>
          </a:xfrm>
          <a:prstGeom prst="straightConnector1">
            <a:avLst/>
          </a:prstGeom>
          <a:noFill/>
          <a:ln w="25400" cap="rnd">
            <a:solidFill>
              <a:schemeClr val="accent2"/>
            </a:solidFill>
            <a:prstDash val="dot"/>
            <a:round/>
            <a:headEnd type="none" w="med" len="med"/>
            <a:tailEnd type="none" w="med" len="med"/>
          </a:ln>
        </p:spPr>
      </p:cxnSp>
      <p:sp>
        <p:nvSpPr>
          <p:cNvPr id="59" name="Shape 59"/>
          <p:cNvSpPr txBox="1">
            <a:spLocks noGrp="1"/>
          </p:cNvSpPr>
          <p:nvPr>
            <p:ph type="body" idx="1"/>
          </p:nvPr>
        </p:nvSpPr>
        <p:spPr>
          <a:xfrm>
            <a:off x="457200" y="1200150"/>
            <a:ext cx="8229600" cy="36303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title"/>
          </p:nvPr>
        </p:nvSpPr>
        <p:spPr>
          <a:xfrm>
            <a:off x="457200" y="13321"/>
            <a:ext cx="8229600" cy="8574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1" name="Shape 61"/>
          <p:cNvSpPr txBox="1">
            <a:spLocks noGrp="1"/>
          </p:cNvSpPr>
          <p:nvPr>
            <p:ph type="sldNum" idx="12"/>
          </p:nvPr>
        </p:nvSpPr>
        <p:spPr>
          <a:xfrm>
            <a:off x="8556790" y="4749850"/>
            <a:ext cx="548699" cy="393600"/>
          </a:xfrm>
          <a:prstGeom prst="rect">
            <a:avLst/>
          </a:prstGeom>
          <a:noFill/>
          <a:ln>
            <a:noFill/>
          </a:ln>
        </p:spPr>
        <p:txBody>
          <a:bodyPr lIns="91425" tIns="91425" rIns="91425" bIns="91425" anchor="ctr" anchorCtr="0">
            <a:noAutofit/>
          </a:bodyPr>
          <a:lstStyle>
            <a:lvl1pPr marL="0" marR="0" indent="0" algn="r" rtl="0">
              <a:lnSpc>
                <a:spcPct val="100000"/>
              </a:lnSpc>
              <a:spcBef>
                <a:spcPts val="0"/>
              </a:spcBef>
              <a:spcAft>
                <a:spcPts val="0"/>
              </a:spcAft>
              <a:buNone/>
              <a:defRPr sz="1300" b="0" i="0" u="none" strike="noStrike" cap="none" baseline="0">
                <a:solidFill>
                  <a:schemeClr val="dk1"/>
                </a:solidFill>
                <a:latin typeface="Times New Roman"/>
                <a:ea typeface="Times New Roman"/>
                <a:cs typeface="Times New Roman"/>
                <a:sym typeface="Times New Roman"/>
                <a:rtl val="0"/>
              </a:defRPr>
            </a:lvl1pPr>
          </a:lstStyle>
          <a:p>
            <a:pPr marL="0" lvl="0" indent="0">
              <a:spcBef>
                <a:spcPts val="0"/>
              </a:spcBef>
              <a:buClr>
                <a:schemeClr val="dk1"/>
              </a:buClr>
              <a:buSzPct val="25000"/>
              <a:buFont typeface="Times New Roman"/>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62"/>
        <p:cNvGrpSpPr/>
        <p:nvPr/>
      </p:nvGrpSpPr>
      <p:grpSpPr>
        <a:xfrm>
          <a:off x="0" y="0"/>
          <a:ext cx="0" cy="0"/>
          <a:chOff x="0" y="0"/>
          <a:chExt cx="0" cy="0"/>
        </a:xfrm>
      </p:grpSpPr>
      <p:sp>
        <p:nvSpPr>
          <p:cNvPr id="63" name="Shape 63"/>
          <p:cNvSpPr/>
          <p:nvPr/>
        </p:nvSpPr>
        <p:spPr>
          <a:xfrm>
            <a:off x="0" y="0"/>
            <a:ext cx="4456798" cy="4708798"/>
          </a:xfrm>
          <a:prstGeom prst="rect">
            <a:avLst/>
          </a:prstGeom>
          <a:solidFill>
            <a:srgbClr val="000000"/>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64" name="Shape 64"/>
          <p:cNvSpPr/>
          <p:nvPr/>
        </p:nvSpPr>
        <p:spPr>
          <a:xfrm flipH="1">
            <a:off x="3433" y="3759780"/>
            <a:ext cx="4453249" cy="1033097"/>
          </a:xfrm>
          <a:custGeom>
            <a:avLst/>
            <a:gdLst/>
            <a:ahLst/>
            <a:cxnLst/>
            <a:rect l="0" t="0" r="0" b="0"/>
            <a:pathLst>
              <a:path w="4453250" h="1869860" extrusionOk="0">
                <a:moveTo>
                  <a:pt x="4447791" y="1726390"/>
                </a:moveTo>
                <a:lnTo>
                  <a:pt x="4219291" y="1869860"/>
                </a:lnTo>
                <a:lnTo>
                  <a:pt x="3980162" y="1715763"/>
                </a:lnTo>
                <a:lnTo>
                  <a:pt x="3746348" y="1864546"/>
                </a:lnTo>
                <a:lnTo>
                  <a:pt x="3512534" y="1726390"/>
                </a:lnTo>
                <a:lnTo>
                  <a:pt x="3284033" y="1864546"/>
                </a:lnTo>
                <a:lnTo>
                  <a:pt x="3044905" y="1731704"/>
                </a:lnTo>
                <a:lnTo>
                  <a:pt x="2805777" y="1864546"/>
                </a:lnTo>
                <a:lnTo>
                  <a:pt x="2571963" y="1731704"/>
                </a:lnTo>
                <a:lnTo>
                  <a:pt x="2343462" y="1864546"/>
                </a:lnTo>
                <a:lnTo>
                  <a:pt x="2104334" y="1726390"/>
                </a:lnTo>
                <a:lnTo>
                  <a:pt x="1865206" y="1869860"/>
                </a:lnTo>
                <a:lnTo>
                  <a:pt x="1631391" y="1715763"/>
                </a:lnTo>
                <a:lnTo>
                  <a:pt x="1402891" y="1869860"/>
                </a:lnTo>
                <a:lnTo>
                  <a:pt x="1163763" y="1726390"/>
                </a:lnTo>
                <a:lnTo>
                  <a:pt x="935262" y="1869860"/>
                </a:lnTo>
                <a:lnTo>
                  <a:pt x="696134" y="1726390"/>
                </a:lnTo>
                <a:lnTo>
                  <a:pt x="457006" y="1864546"/>
                </a:lnTo>
                <a:lnTo>
                  <a:pt x="217877" y="1726390"/>
                </a:lnTo>
                <a:lnTo>
                  <a:pt x="5" y="1869860"/>
                </a:lnTo>
                <a:cubicBezTo>
                  <a:pt x="3" y="1246574"/>
                  <a:pt x="2" y="623287"/>
                  <a:pt x="0" y="1"/>
                </a:cubicBezTo>
                <a:lnTo>
                  <a:pt x="4453250" y="0"/>
                </a:lnTo>
              </a:path>
            </a:pathLst>
          </a:custGeom>
          <a:solidFill>
            <a:schemeClr val="dk2"/>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cxnSp>
        <p:nvCxnSpPr>
          <p:cNvPr id="65" name="Shape 65"/>
          <p:cNvCxnSpPr/>
          <p:nvPr/>
        </p:nvCxnSpPr>
        <p:spPr>
          <a:xfrm>
            <a:off x="409699" y="744077"/>
            <a:ext cx="3660000" cy="0"/>
          </a:xfrm>
          <a:prstGeom prst="straightConnector1">
            <a:avLst/>
          </a:prstGeom>
          <a:noFill/>
          <a:ln w="25400" cap="rnd">
            <a:solidFill>
              <a:schemeClr val="accent2"/>
            </a:solidFill>
            <a:prstDash val="dot"/>
            <a:round/>
            <a:headEnd type="none" w="med" len="med"/>
            <a:tailEnd type="none" w="med" len="med"/>
          </a:ln>
        </p:spPr>
      </p:cxnSp>
      <p:sp>
        <p:nvSpPr>
          <p:cNvPr id="66" name="Shape 66"/>
          <p:cNvSpPr txBox="1">
            <a:spLocks noGrp="1"/>
          </p:cNvSpPr>
          <p:nvPr>
            <p:ph type="body" idx="1"/>
          </p:nvPr>
        </p:nvSpPr>
        <p:spPr>
          <a:xfrm>
            <a:off x="457200" y="1200150"/>
            <a:ext cx="3550799" cy="36303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7" name="Shape 67"/>
          <p:cNvSpPr txBox="1">
            <a:spLocks noGrp="1"/>
          </p:cNvSpPr>
          <p:nvPr>
            <p:ph type="title"/>
          </p:nvPr>
        </p:nvSpPr>
        <p:spPr>
          <a:xfrm>
            <a:off x="457200" y="13321"/>
            <a:ext cx="3550799" cy="8574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8" name="Shape 68"/>
          <p:cNvSpPr txBox="1">
            <a:spLocks noGrp="1"/>
          </p:cNvSpPr>
          <p:nvPr>
            <p:ph type="body" idx="2"/>
          </p:nvPr>
        </p:nvSpPr>
        <p:spPr>
          <a:xfrm>
            <a:off x="5021123" y="1200150"/>
            <a:ext cx="3550799" cy="36303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 name="Shape 69"/>
          <p:cNvSpPr txBox="1">
            <a:spLocks noGrp="1"/>
          </p:cNvSpPr>
          <p:nvPr>
            <p:ph type="sldNum" idx="12"/>
          </p:nvPr>
        </p:nvSpPr>
        <p:spPr>
          <a:xfrm>
            <a:off x="8556790" y="4749850"/>
            <a:ext cx="548699" cy="393600"/>
          </a:xfrm>
          <a:prstGeom prst="rect">
            <a:avLst/>
          </a:prstGeom>
          <a:noFill/>
          <a:ln>
            <a:noFill/>
          </a:ln>
        </p:spPr>
        <p:txBody>
          <a:bodyPr lIns="91425" tIns="91425" rIns="91425" bIns="91425" anchor="ctr" anchorCtr="0">
            <a:noAutofit/>
          </a:bodyPr>
          <a:lstStyle>
            <a:lvl1pPr marL="0" marR="0" indent="0" algn="r" rtl="0">
              <a:lnSpc>
                <a:spcPct val="100000"/>
              </a:lnSpc>
              <a:spcBef>
                <a:spcPts val="0"/>
              </a:spcBef>
              <a:spcAft>
                <a:spcPts val="0"/>
              </a:spcAft>
              <a:buNone/>
              <a:defRPr sz="1300" b="0" i="0" u="none" strike="noStrike" cap="none" baseline="0">
                <a:solidFill>
                  <a:schemeClr val="dk1"/>
                </a:solidFill>
                <a:latin typeface="Times New Roman"/>
                <a:ea typeface="Times New Roman"/>
                <a:cs typeface="Times New Roman"/>
                <a:sym typeface="Times New Roman"/>
                <a:rtl val="0"/>
              </a:defRPr>
            </a:lvl1pPr>
          </a:lstStyle>
          <a:p>
            <a:pPr marL="0" lvl="0" indent="0">
              <a:spcBef>
                <a:spcPts val="0"/>
              </a:spcBef>
              <a:buClr>
                <a:schemeClr val="dk1"/>
              </a:buClr>
              <a:buSzPct val="25000"/>
              <a:buFont typeface="Times New Roman"/>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0"/>
        <p:cNvGrpSpPr/>
        <p:nvPr/>
      </p:nvGrpSpPr>
      <p:grpSpPr>
        <a:xfrm>
          <a:off x="0" y="0"/>
          <a:ext cx="0" cy="0"/>
          <a:chOff x="0" y="0"/>
          <a:chExt cx="0" cy="0"/>
        </a:xfrm>
      </p:grpSpPr>
      <p:sp>
        <p:nvSpPr>
          <p:cNvPr id="71" name="Shape 71"/>
          <p:cNvSpPr/>
          <p:nvPr/>
        </p:nvSpPr>
        <p:spPr>
          <a:xfrm>
            <a:off x="0" y="0"/>
            <a:ext cx="9144000" cy="937200"/>
          </a:xfrm>
          <a:prstGeom prst="rect">
            <a:avLst/>
          </a:prstGeom>
          <a:solidFill>
            <a:srgbClr val="000000"/>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72" name="Shape 72"/>
          <p:cNvSpPr/>
          <p:nvPr/>
        </p:nvSpPr>
        <p:spPr>
          <a:xfrm>
            <a:off x="0" y="226264"/>
            <a:ext cx="9143998" cy="795915"/>
          </a:xfrm>
          <a:custGeom>
            <a:avLst/>
            <a:gdLst/>
            <a:ahLst/>
            <a:cxnLst/>
            <a:rect l="0" t="0" r="0" b="0"/>
            <a:pathLst>
              <a:path w="9144000" h="1440573" extrusionOk="0">
                <a:moveTo>
                  <a:pt x="8881" y="1"/>
                </a:moveTo>
                <a:lnTo>
                  <a:pt x="9126239" y="44075"/>
                </a:lnTo>
                <a:lnTo>
                  <a:pt x="9144000" y="1303180"/>
                </a:lnTo>
                <a:lnTo>
                  <a:pt x="8922142" y="1440573"/>
                </a:lnTo>
                <a:lnTo>
                  <a:pt x="8672386" y="1291790"/>
                </a:lnTo>
                <a:lnTo>
                  <a:pt x="8449199" y="1414005"/>
                </a:lnTo>
                <a:lnTo>
                  <a:pt x="8210071" y="1302417"/>
                </a:lnTo>
                <a:lnTo>
                  <a:pt x="7976257" y="1408691"/>
                </a:lnTo>
                <a:lnTo>
                  <a:pt x="7737129" y="1286476"/>
                </a:lnTo>
                <a:lnTo>
                  <a:pt x="7503314" y="1414005"/>
                </a:lnTo>
                <a:lnTo>
                  <a:pt x="7269500" y="1291790"/>
                </a:lnTo>
                <a:lnTo>
                  <a:pt x="7030372" y="1414005"/>
                </a:lnTo>
                <a:lnTo>
                  <a:pt x="6796557" y="1281162"/>
                </a:lnTo>
                <a:lnTo>
                  <a:pt x="6568057" y="1414005"/>
                </a:lnTo>
                <a:lnTo>
                  <a:pt x="6334243" y="1281163"/>
                </a:lnTo>
                <a:lnTo>
                  <a:pt x="6100428" y="1419319"/>
                </a:lnTo>
                <a:lnTo>
                  <a:pt x="5866614" y="1281163"/>
                </a:lnTo>
                <a:lnTo>
                  <a:pt x="5632800" y="1424632"/>
                </a:lnTo>
                <a:lnTo>
                  <a:pt x="5388357" y="1286476"/>
                </a:lnTo>
                <a:lnTo>
                  <a:pt x="5154543" y="1424632"/>
                </a:lnTo>
                <a:lnTo>
                  <a:pt x="4920729" y="1297104"/>
                </a:lnTo>
                <a:lnTo>
                  <a:pt x="4686914" y="1429946"/>
                </a:lnTo>
                <a:lnTo>
                  <a:pt x="4447786" y="1291790"/>
                </a:lnTo>
                <a:lnTo>
                  <a:pt x="4219286" y="1435260"/>
                </a:lnTo>
                <a:lnTo>
                  <a:pt x="3980157" y="1281163"/>
                </a:lnTo>
                <a:lnTo>
                  <a:pt x="3746343" y="1429946"/>
                </a:lnTo>
                <a:lnTo>
                  <a:pt x="3512529" y="1291790"/>
                </a:lnTo>
                <a:lnTo>
                  <a:pt x="3284028" y="1429946"/>
                </a:lnTo>
                <a:lnTo>
                  <a:pt x="3044900" y="1297104"/>
                </a:lnTo>
                <a:lnTo>
                  <a:pt x="2805772" y="1429946"/>
                </a:lnTo>
                <a:lnTo>
                  <a:pt x="2571958" y="1297104"/>
                </a:lnTo>
                <a:lnTo>
                  <a:pt x="2343457" y="1429946"/>
                </a:lnTo>
                <a:lnTo>
                  <a:pt x="2104329" y="1291790"/>
                </a:lnTo>
                <a:lnTo>
                  <a:pt x="1865201" y="1435260"/>
                </a:lnTo>
                <a:lnTo>
                  <a:pt x="1631386" y="1281163"/>
                </a:lnTo>
                <a:lnTo>
                  <a:pt x="1402886" y="1435260"/>
                </a:lnTo>
                <a:lnTo>
                  <a:pt x="1163758" y="1291790"/>
                </a:lnTo>
                <a:lnTo>
                  <a:pt x="935257" y="1435260"/>
                </a:lnTo>
                <a:lnTo>
                  <a:pt x="696129" y="1291790"/>
                </a:lnTo>
                <a:lnTo>
                  <a:pt x="457001" y="1429946"/>
                </a:lnTo>
                <a:lnTo>
                  <a:pt x="217872" y="1291790"/>
                </a:lnTo>
                <a:lnTo>
                  <a:pt x="0" y="1435260"/>
                </a:lnTo>
                <a:cubicBezTo>
                  <a:pt x="2960" y="956840"/>
                  <a:pt x="5921" y="478421"/>
                  <a:pt x="8881" y="1"/>
                </a:cubicBezTo>
                <a:close/>
              </a:path>
            </a:pathLst>
          </a:custGeom>
          <a:solidFill>
            <a:schemeClr val="dk2"/>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cxnSp>
        <p:nvCxnSpPr>
          <p:cNvPr id="73" name="Shape 73"/>
          <p:cNvCxnSpPr/>
          <p:nvPr/>
        </p:nvCxnSpPr>
        <p:spPr>
          <a:xfrm rot="10800000" flipH="1">
            <a:off x="2258963" y="783854"/>
            <a:ext cx="4602300" cy="6900"/>
          </a:xfrm>
          <a:prstGeom prst="straightConnector1">
            <a:avLst/>
          </a:prstGeom>
          <a:noFill/>
          <a:ln w="25400" cap="rnd">
            <a:solidFill>
              <a:schemeClr val="accent2"/>
            </a:solidFill>
            <a:prstDash val="dot"/>
            <a:round/>
            <a:headEnd type="none" w="med" len="med"/>
            <a:tailEnd type="none" w="med" len="med"/>
          </a:ln>
        </p:spPr>
      </p:cxnSp>
      <p:sp>
        <p:nvSpPr>
          <p:cNvPr id="74" name="Shape 74"/>
          <p:cNvSpPr txBox="1">
            <a:spLocks noGrp="1"/>
          </p:cNvSpPr>
          <p:nvPr>
            <p:ph type="title"/>
          </p:nvPr>
        </p:nvSpPr>
        <p:spPr>
          <a:xfrm>
            <a:off x="457200" y="13321"/>
            <a:ext cx="8229600" cy="8574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txBox="1">
            <a:spLocks noGrp="1"/>
          </p:cNvSpPr>
          <p:nvPr>
            <p:ph type="sldNum" idx="12"/>
          </p:nvPr>
        </p:nvSpPr>
        <p:spPr>
          <a:xfrm>
            <a:off x="8556790" y="4749850"/>
            <a:ext cx="548699" cy="393600"/>
          </a:xfrm>
          <a:prstGeom prst="rect">
            <a:avLst/>
          </a:prstGeom>
          <a:noFill/>
          <a:ln>
            <a:noFill/>
          </a:ln>
        </p:spPr>
        <p:txBody>
          <a:bodyPr lIns="91425" tIns="91425" rIns="91425" bIns="91425" anchor="ctr" anchorCtr="0">
            <a:noAutofit/>
          </a:bodyPr>
          <a:lstStyle>
            <a:lvl1pPr marL="0" marR="0" indent="0" algn="r" rtl="0">
              <a:lnSpc>
                <a:spcPct val="100000"/>
              </a:lnSpc>
              <a:spcBef>
                <a:spcPts val="0"/>
              </a:spcBef>
              <a:spcAft>
                <a:spcPts val="0"/>
              </a:spcAft>
              <a:buNone/>
              <a:defRPr sz="1300" b="0" i="0" u="none" strike="noStrike" cap="none" baseline="0">
                <a:solidFill>
                  <a:schemeClr val="dk1"/>
                </a:solidFill>
                <a:latin typeface="Times New Roman"/>
                <a:ea typeface="Times New Roman"/>
                <a:cs typeface="Times New Roman"/>
                <a:sym typeface="Times New Roman"/>
                <a:rtl val="0"/>
              </a:defRPr>
            </a:lvl1pPr>
          </a:lstStyle>
          <a:p>
            <a:pPr marL="0" lvl="0" indent="0">
              <a:spcBef>
                <a:spcPts val="0"/>
              </a:spcBef>
              <a:buClr>
                <a:schemeClr val="dk1"/>
              </a:buClr>
              <a:buSzPct val="25000"/>
              <a:buFont typeface="Times New Roman"/>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76"/>
        <p:cNvGrpSpPr/>
        <p:nvPr/>
      </p:nvGrpSpPr>
      <p:grpSpPr>
        <a:xfrm>
          <a:off x="0" y="0"/>
          <a:ext cx="0" cy="0"/>
          <a:chOff x="0" y="0"/>
          <a:chExt cx="0" cy="0"/>
        </a:xfrm>
      </p:grpSpPr>
      <p:sp>
        <p:nvSpPr>
          <p:cNvPr id="77" name="Shape 77"/>
          <p:cNvSpPr/>
          <p:nvPr/>
        </p:nvSpPr>
        <p:spPr>
          <a:xfrm rot="10800000">
            <a:off x="-5936" y="4110401"/>
            <a:ext cx="4453249" cy="1033097"/>
          </a:xfrm>
          <a:custGeom>
            <a:avLst/>
            <a:gdLst/>
            <a:ahLst/>
            <a:cxnLst/>
            <a:rect l="0" t="0" r="0" b="0"/>
            <a:pathLst>
              <a:path w="4453250" h="1869860" extrusionOk="0">
                <a:moveTo>
                  <a:pt x="4447791" y="1726390"/>
                </a:moveTo>
                <a:lnTo>
                  <a:pt x="4219291" y="1869860"/>
                </a:lnTo>
                <a:lnTo>
                  <a:pt x="3980162" y="1715763"/>
                </a:lnTo>
                <a:lnTo>
                  <a:pt x="3746348" y="1864546"/>
                </a:lnTo>
                <a:lnTo>
                  <a:pt x="3512534" y="1726390"/>
                </a:lnTo>
                <a:lnTo>
                  <a:pt x="3284033" y="1864546"/>
                </a:lnTo>
                <a:lnTo>
                  <a:pt x="3044905" y="1731704"/>
                </a:lnTo>
                <a:lnTo>
                  <a:pt x="2805777" y="1864546"/>
                </a:lnTo>
                <a:lnTo>
                  <a:pt x="2571963" y="1731704"/>
                </a:lnTo>
                <a:lnTo>
                  <a:pt x="2343462" y="1864546"/>
                </a:lnTo>
                <a:lnTo>
                  <a:pt x="2104334" y="1726390"/>
                </a:lnTo>
                <a:lnTo>
                  <a:pt x="1865206" y="1869860"/>
                </a:lnTo>
                <a:lnTo>
                  <a:pt x="1631391" y="1715763"/>
                </a:lnTo>
                <a:lnTo>
                  <a:pt x="1402891" y="1869860"/>
                </a:lnTo>
                <a:lnTo>
                  <a:pt x="1163763" y="1726390"/>
                </a:lnTo>
                <a:lnTo>
                  <a:pt x="935262" y="1869860"/>
                </a:lnTo>
                <a:lnTo>
                  <a:pt x="696134" y="1726390"/>
                </a:lnTo>
                <a:lnTo>
                  <a:pt x="457006" y="1864546"/>
                </a:lnTo>
                <a:lnTo>
                  <a:pt x="217877" y="1726390"/>
                </a:lnTo>
                <a:lnTo>
                  <a:pt x="5" y="1869860"/>
                </a:lnTo>
                <a:cubicBezTo>
                  <a:pt x="3" y="1246574"/>
                  <a:pt x="2" y="623287"/>
                  <a:pt x="0" y="1"/>
                </a:cubicBezTo>
                <a:lnTo>
                  <a:pt x="4453250" y="0"/>
                </a:lnTo>
              </a:path>
            </a:pathLst>
          </a:custGeom>
          <a:solidFill>
            <a:schemeClr val="dk2"/>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cxnSp>
        <p:nvCxnSpPr>
          <p:cNvPr id="78" name="Shape 78"/>
          <p:cNvCxnSpPr/>
          <p:nvPr/>
        </p:nvCxnSpPr>
        <p:spPr>
          <a:xfrm>
            <a:off x="388491" y="4409676"/>
            <a:ext cx="3708598" cy="3600"/>
          </a:xfrm>
          <a:prstGeom prst="straightConnector1">
            <a:avLst/>
          </a:prstGeom>
          <a:noFill/>
          <a:ln w="25400" cap="rnd">
            <a:solidFill>
              <a:schemeClr val="accent2"/>
            </a:solidFill>
            <a:prstDash val="dot"/>
            <a:round/>
            <a:headEnd type="none" w="med" len="med"/>
            <a:tailEnd type="none" w="med" len="med"/>
          </a:ln>
        </p:spPr>
      </p:cxnSp>
      <p:sp>
        <p:nvSpPr>
          <p:cNvPr id="79" name="Shape 79"/>
          <p:cNvSpPr txBox="1">
            <a:spLocks noGrp="1"/>
          </p:cNvSpPr>
          <p:nvPr>
            <p:ph type="body" idx="1"/>
          </p:nvPr>
        </p:nvSpPr>
        <p:spPr>
          <a:xfrm>
            <a:off x="388491" y="4493760"/>
            <a:ext cx="3644400" cy="387599"/>
          </a:xfrm>
          <a:prstGeom prst="rect">
            <a:avLst/>
          </a:prstGeom>
          <a:noFill/>
          <a:ln>
            <a:noFill/>
          </a:ln>
        </p:spPr>
        <p:txBody>
          <a:bodyPr lIns="91425" tIns="91425" rIns="91425" bIns="91425" anchor="t" anchorCtr="0"/>
          <a:lstStyle>
            <a:lvl1pPr rtl="0">
              <a:spcBef>
                <a:spcPts val="0"/>
              </a:spcBef>
              <a:buClr>
                <a:srgbClr val="FFFFFF"/>
              </a:buClr>
              <a:buFont typeface="Times New Roman"/>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0" name="Shape 80"/>
          <p:cNvSpPr txBox="1">
            <a:spLocks noGrp="1"/>
          </p:cNvSpPr>
          <p:nvPr>
            <p:ph type="sldNum" idx="12"/>
          </p:nvPr>
        </p:nvSpPr>
        <p:spPr>
          <a:xfrm>
            <a:off x="8556790" y="4749850"/>
            <a:ext cx="548699" cy="393600"/>
          </a:xfrm>
          <a:prstGeom prst="rect">
            <a:avLst/>
          </a:prstGeom>
          <a:noFill/>
          <a:ln>
            <a:noFill/>
          </a:ln>
        </p:spPr>
        <p:txBody>
          <a:bodyPr lIns="91425" tIns="91425" rIns="91425" bIns="91425" anchor="ctr" anchorCtr="0">
            <a:noAutofit/>
          </a:bodyPr>
          <a:lstStyle>
            <a:lvl1pPr marL="0" marR="0" indent="0" algn="r" rtl="0">
              <a:lnSpc>
                <a:spcPct val="100000"/>
              </a:lnSpc>
              <a:spcBef>
                <a:spcPts val="0"/>
              </a:spcBef>
              <a:spcAft>
                <a:spcPts val="0"/>
              </a:spcAft>
              <a:buNone/>
              <a:defRPr sz="1300" b="0" i="0" u="none" strike="noStrike" cap="none" baseline="0">
                <a:solidFill>
                  <a:schemeClr val="dk1"/>
                </a:solidFill>
                <a:latin typeface="Times New Roman"/>
                <a:ea typeface="Times New Roman"/>
                <a:cs typeface="Times New Roman"/>
                <a:sym typeface="Times New Roman"/>
                <a:rtl val="0"/>
              </a:defRPr>
            </a:lvl1pPr>
          </a:lstStyle>
          <a:p>
            <a:pPr marL="0" lvl="0" indent="0">
              <a:spcBef>
                <a:spcPts val="0"/>
              </a:spcBef>
              <a:buClr>
                <a:schemeClr val="dk1"/>
              </a:buClr>
              <a:buSzPct val="25000"/>
              <a:buFont typeface="Times New Roman"/>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1"/>
        <p:cNvGrpSpPr/>
        <p:nvPr/>
      </p:nvGrpSpPr>
      <p:grpSpPr>
        <a:xfrm>
          <a:off x="0" y="0"/>
          <a:ext cx="0" cy="0"/>
          <a:chOff x="0" y="0"/>
          <a:chExt cx="0" cy="0"/>
        </a:xfrm>
      </p:grpSpPr>
      <p:sp>
        <p:nvSpPr>
          <p:cNvPr id="82" name="Shape 82"/>
          <p:cNvSpPr txBox="1">
            <a:spLocks noGrp="1"/>
          </p:cNvSpPr>
          <p:nvPr>
            <p:ph type="sldNum" idx="12"/>
          </p:nvPr>
        </p:nvSpPr>
        <p:spPr>
          <a:xfrm>
            <a:off x="8556790" y="4749850"/>
            <a:ext cx="548699" cy="393600"/>
          </a:xfrm>
          <a:prstGeom prst="rect">
            <a:avLst/>
          </a:prstGeom>
          <a:noFill/>
          <a:ln>
            <a:noFill/>
          </a:ln>
        </p:spPr>
        <p:txBody>
          <a:bodyPr lIns="91425" tIns="91425" rIns="91425" bIns="91425" anchor="ctr" anchorCtr="0">
            <a:noAutofit/>
          </a:bodyPr>
          <a:lstStyle>
            <a:lvl1pPr marL="0" marR="0" indent="0" algn="r" rtl="0">
              <a:lnSpc>
                <a:spcPct val="100000"/>
              </a:lnSpc>
              <a:spcBef>
                <a:spcPts val="0"/>
              </a:spcBef>
              <a:spcAft>
                <a:spcPts val="0"/>
              </a:spcAft>
              <a:buNone/>
              <a:defRPr sz="1300" b="0" i="0" u="none" strike="noStrike" cap="none" baseline="0">
                <a:solidFill>
                  <a:schemeClr val="dk1"/>
                </a:solidFill>
                <a:latin typeface="Times New Roman"/>
                <a:ea typeface="Times New Roman"/>
                <a:cs typeface="Times New Roman"/>
                <a:sym typeface="Times New Roman"/>
                <a:rtl val="0"/>
              </a:defRPr>
            </a:lvl1pPr>
          </a:lstStyle>
          <a:p>
            <a:pPr marL="0" lvl="0" indent="0">
              <a:spcBef>
                <a:spcPts val="0"/>
              </a:spcBef>
              <a:buClr>
                <a:schemeClr val="dk1"/>
              </a:buClr>
              <a:buSzPct val="25000"/>
              <a:buFont typeface="Times New Roman"/>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grpSp>
        <p:nvGrpSpPr>
          <p:cNvPr id="5" name="Shape 5"/>
          <p:cNvGrpSpPr/>
          <p:nvPr/>
        </p:nvGrpSpPr>
        <p:grpSpPr>
          <a:xfrm>
            <a:off x="0" y="6209"/>
            <a:ext cx="9144066" cy="5137200"/>
            <a:chOff x="0" y="14677"/>
            <a:chExt cx="9144066" cy="6849600"/>
          </a:xfrm>
        </p:grpSpPr>
        <p:sp>
          <p:nvSpPr>
            <p:cNvPr id="6" name="Shape 6"/>
            <p:cNvSpPr/>
            <p:nvPr/>
          </p:nvSpPr>
          <p:spPr>
            <a:xfrm>
              <a:off x="0" y="14677"/>
              <a:ext cx="220198" cy="6849600"/>
            </a:xfrm>
            <a:prstGeom prst="rect">
              <a:avLst/>
            </a:prstGeom>
            <a:gradFill>
              <a:gsLst>
                <a:gs pos="0">
                  <a:srgbClr val="BFBFBF">
                    <a:alpha val="18431"/>
                  </a:srgbClr>
                </a:gs>
                <a:gs pos="50000">
                  <a:srgbClr val="FFFFFF">
                    <a:alpha val="18431"/>
                  </a:srgbClr>
                </a:gs>
                <a:gs pos="97000">
                  <a:srgbClr val="BFBFBF">
                    <a:alpha val="18431"/>
                  </a:srgbClr>
                </a:gs>
                <a:gs pos="100000">
                  <a:srgbClr val="BFBFBF">
                    <a:alpha val="18431"/>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7" name="Shape 7"/>
            <p:cNvSpPr/>
            <p:nvPr/>
          </p:nvSpPr>
          <p:spPr>
            <a:xfrm>
              <a:off x="234837" y="14677"/>
              <a:ext cx="220198" cy="6849600"/>
            </a:xfrm>
            <a:prstGeom prst="rect">
              <a:avLst/>
            </a:prstGeom>
            <a:gradFill>
              <a:gsLst>
                <a:gs pos="0">
                  <a:srgbClr val="BFBFBF">
                    <a:alpha val="18431"/>
                  </a:srgbClr>
                </a:gs>
                <a:gs pos="50000">
                  <a:srgbClr val="FFFFFF">
                    <a:alpha val="18431"/>
                  </a:srgbClr>
                </a:gs>
                <a:gs pos="97000">
                  <a:srgbClr val="BFBFBF">
                    <a:alpha val="18431"/>
                  </a:srgbClr>
                </a:gs>
                <a:gs pos="100000">
                  <a:srgbClr val="BFBFBF">
                    <a:alpha val="18431"/>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8" name="Shape 8"/>
            <p:cNvSpPr/>
            <p:nvPr/>
          </p:nvSpPr>
          <p:spPr>
            <a:xfrm>
              <a:off x="469677" y="14677"/>
              <a:ext cx="220198" cy="6849600"/>
            </a:xfrm>
            <a:prstGeom prst="rect">
              <a:avLst/>
            </a:prstGeom>
            <a:gradFill>
              <a:gsLst>
                <a:gs pos="0">
                  <a:srgbClr val="BFBFBF">
                    <a:alpha val="18431"/>
                  </a:srgbClr>
                </a:gs>
                <a:gs pos="50000">
                  <a:srgbClr val="FFFFFF">
                    <a:alpha val="18431"/>
                  </a:srgbClr>
                </a:gs>
                <a:gs pos="97000">
                  <a:srgbClr val="BFBFBF">
                    <a:alpha val="18431"/>
                  </a:srgbClr>
                </a:gs>
                <a:gs pos="100000">
                  <a:srgbClr val="BFBFBF">
                    <a:alpha val="18431"/>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9" name="Shape 9"/>
            <p:cNvSpPr/>
            <p:nvPr/>
          </p:nvSpPr>
          <p:spPr>
            <a:xfrm>
              <a:off x="704516" y="14677"/>
              <a:ext cx="220198" cy="6849600"/>
            </a:xfrm>
            <a:prstGeom prst="rect">
              <a:avLst/>
            </a:prstGeom>
            <a:gradFill>
              <a:gsLst>
                <a:gs pos="0">
                  <a:srgbClr val="BFBFBF">
                    <a:alpha val="18431"/>
                  </a:srgbClr>
                </a:gs>
                <a:gs pos="50000">
                  <a:srgbClr val="FFFFFF">
                    <a:alpha val="18431"/>
                  </a:srgbClr>
                </a:gs>
                <a:gs pos="97000">
                  <a:srgbClr val="BFBFBF">
                    <a:alpha val="18431"/>
                  </a:srgbClr>
                </a:gs>
                <a:gs pos="100000">
                  <a:srgbClr val="BFBFBF">
                    <a:alpha val="18431"/>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0" name="Shape 10"/>
            <p:cNvSpPr/>
            <p:nvPr/>
          </p:nvSpPr>
          <p:spPr>
            <a:xfrm>
              <a:off x="939354" y="14677"/>
              <a:ext cx="220198" cy="6849600"/>
            </a:xfrm>
            <a:prstGeom prst="rect">
              <a:avLst/>
            </a:prstGeom>
            <a:gradFill>
              <a:gsLst>
                <a:gs pos="0">
                  <a:srgbClr val="BFBFBF">
                    <a:alpha val="18431"/>
                  </a:srgbClr>
                </a:gs>
                <a:gs pos="50000">
                  <a:srgbClr val="FFFFFF">
                    <a:alpha val="18431"/>
                  </a:srgbClr>
                </a:gs>
                <a:gs pos="97000">
                  <a:srgbClr val="BFBFBF">
                    <a:alpha val="18431"/>
                  </a:srgbClr>
                </a:gs>
                <a:gs pos="100000">
                  <a:srgbClr val="BFBFBF">
                    <a:alpha val="18431"/>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1" name="Shape 11"/>
            <p:cNvSpPr/>
            <p:nvPr/>
          </p:nvSpPr>
          <p:spPr>
            <a:xfrm>
              <a:off x="1174195" y="14677"/>
              <a:ext cx="220198" cy="6849600"/>
            </a:xfrm>
            <a:prstGeom prst="rect">
              <a:avLst/>
            </a:prstGeom>
            <a:gradFill>
              <a:gsLst>
                <a:gs pos="0">
                  <a:srgbClr val="BFBFBF">
                    <a:alpha val="18431"/>
                  </a:srgbClr>
                </a:gs>
                <a:gs pos="50000">
                  <a:srgbClr val="FFFFFF">
                    <a:alpha val="18431"/>
                  </a:srgbClr>
                </a:gs>
                <a:gs pos="97000">
                  <a:srgbClr val="BFBFBF">
                    <a:alpha val="18431"/>
                  </a:srgbClr>
                </a:gs>
                <a:gs pos="100000">
                  <a:srgbClr val="BFBFBF">
                    <a:alpha val="18431"/>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2" name="Shape 12"/>
            <p:cNvSpPr/>
            <p:nvPr/>
          </p:nvSpPr>
          <p:spPr>
            <a:xfrm>
              <a:off x="1409033" y="14677"/>
              <a:ext cx="220198" cy="6849600"/>
            </a:xfrm>
            <a:prstGeom prst="rect">
              <a:avLst/>
            </a:prstGeom>
            <a:gradFill>
              <a:gsLst>
                <a:gs pos="0">
                  <a:srgbClr val="BFBFBF">
                    <a:alpha val="18431"/>
                  </a:srgbClr>
                </a:gs>
                <a:gs pos="50000">
                  <a:srgbClr val="FFFFFF">
                    <a:alpha val="18431"/>
                  </a:srgbClr>
                </a:gs>
                <a:gs pos="97000">
                  <a:srgbClr val="BFBFBF">
                    <a:alpha val="18431"/>
                  </a:srgbClr>
                </a:gs>
                <a:gs pos="100000">
                  <a:srgbClr val="BFBFBF">
                    <a:alpha val="18431"/>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3" name="Shape 13"/>
            <p:cNvSpPr/>
            <p:nvPr/>
          </p:nvSpPr>
          <p:spPr>
            <a:xfrm>
              <a:off x="1643873" y="14677"/>
              <a:ext cx="220198" cy="6849600"/>
            </a:xfrm>
            <a:prstGeom prst="rect">
              <a:avLst/>
            </a:prstGeom>
            <a:gradFill>
              <a:gsLst>
                <a:gs pos="0">
                  <a:srgbClr val="BFBFBF">
                    <a:alpha val="18431"/>
                  </a:srgbClr>
                </a:gs>
                <a:gs pos="50000">
                  <a:srgbClr val="FFFFFF">
                    <a:alpha val="18431"/>
                  </a:srgbClr>
                </a:gs>
                <a:gs pos="97000">
                  <a:srgbClr val="BFBFBF">
                    <a:alpha val="18431"/>
                  </a:srgbClr>
                </a:gs>
                <a:gs pos="100000">
                  <a:srgbClr val="BFBFBF">
                    <a:alpha val="18431"/>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4" name="Shape 14"/>
            <p:cNvSpPr/>
            <p:nvPr/>
          </p:nvSpPr>
          <p:spPr>
            <a:xfrm>
              <a:off x="1878710" y="14677"/>
              <a:ext cx="220198" cy="6849600"/>
            </a:xfrm>
            <a:prstGeom prst="rect">
              <a:avLst/>
            </a:prstGeom>
            <a:gradFill>
              <a:gsLst>
                <a:gs pos="0">
                  <a:srgbClr val="BFBFBF">
                    <a:alpha val="18431"/>
                  </a:srgbClr>
                </a:gs>
                <a:gs pos="50000">
                  <a:srgbClr val="FFFFFF">
                    <a:alpha val="18431"/>
                  </a:srgbClr>
                </a:gs>
                <a:gs pos="97000">
                  <a:srgbClr val="BFBFBF">
                    <a:alpha val="18431"/>
                  </a:srgbClr>
                </a:gs>
                <a:gs pos="100000">
                  <a:srgbClr val="BFBFBF">
                    <a:alpha val="18431"/>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5" name="Shape 15"/>
            <p:cNvSpPr/>
            <p:nvPr/>
          </p:nvSpPr>
          <p:spPr>
            <a:xfrm>
              <a:off x="2113550" y="14677"/>
              <a:ext cx="220198" cy="6849600"/>
            </a:xfrm>
            <a:prstGeom prst="rect">
              <a:avLst/>
            </a:prstGeom>
            <a:gradFill>
              <a:gsLst>
                <a:gs pos="0">
                  <a:srgbClr val="BFBFBF">
                    <a:alpha val="18431"/>
                  </a:srgbClr>
                </a:gs>
                <a:gs pos="50000">
                  <a:srgbClr val="FFFFFF">
                    <a:alpha val="18431"/>
                  </a:srgbClr>
                </a:gs>
                <a:gs pos="97000">
                  <a:srgbClr val="BFBFBF">
                    <a:alpha val="18431"/>
                  </a:srgbClr>
                </a:gs>
                <a:gs pos="100000">
                  <a:srgbClr val="BFBFBF">
                    <a:alpha val="18431"/>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6" name="Shape 16"/>
            <p:cNvSpPr/>
            <p:nvPr/>
          </p:nvSpPr>
          <p:spPr>
            <a:xfrm>
              <a:off x="2348390" y="14677"/>
              <a:ext cx="220198" cy="6849600"/>
            </a:xfrm>
            <a:prstGeom prst="rect">
              <a:avLst/>
            </a:prstGeom>
            <a:gradFill>
              <a:gsLst>
                <a:gs pos="0">
                  <a:srgbClr val="BFBFBF">
                    <a:alpha val="18431"/>
                  </a:srgbClr>
                </a:gs>
                <a:gs pos="50000">
                  <a:srgbClr val="FFFFFF">
                    <a:alpha val="18431"/>
                  </a:srgbClr>
                </a:gs>
                <a:gs pos="97000">
                  <a:srgbClr val="BFBFBF">
                    <a:alpha val="18431"/>
                  </a:srgbClr>
                </a:gs>
                <a:gs pos="100000">
                  <a:srgbClr val="BFBFBF">
                    <a:alpha val="18431"/>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7" name="Shape 17"/>
            <p:cNvSpPr/>
            <p:nvPr/>
          </p:nvSpPr>
          <p:spPr>
            <a:xfrm>
              <a:off x="2583227" y="14677"/>
              <a:ext cx="220198" cy="6849600"/>
            </a:xfrm>
            <a:prstGeom prst="rect">
              <a:avLst/>
            </a:prstGeom>
            <a:gradFill>
              <a:gsLst>
                <a:gs pos="0">
                  <a:srgbClr val="BFBFBF">
                    <a:alpha val="18431"/>
                  </a:srgbClr>
                </a:gs>
                <a:gs pos="50000">
                  <a:srgbClr val="FFFFFF">
                    <a:alpha val="18431"/>
                  </a:srgbClr>
                </a:gs>
                <a:gs pos="97000">
                  <a:srgbClr val="BFBFBF">
                    <a:alpha val="18431"/>
                  </a:srgbClr>
                </a:gs>
                <a:gs pos="100000">
                  <a:srgbClr val="BFBFBF">
                    <a:alpha val="18431"/>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8" name="Shape 18"/>
            <p:cNvSpPr/>
            <p:nvPr/>
          </p:nvSpPr>
          <p:spPr>
            <a:xfrm>
              <a:off x="2818066" y="14677"/>
              <a:ext cx="220198" cy="6849600"/>
            </a:xfrm>
            <a:prstGeom prst="rect">
              <a:avLst/>
            </a:prstGeom>
            <a:gradFill>
              <a:gsLst>
                <a:gs pos="0">
                  <a:srgbClr val="BFBFBF">
                    <a:alpha val="18431"/>
                  </a:srgbClr>
                </a:gs>
                <a:gs pos="50000">
                  <a:srgbClr val="FFFFFF">
                    <a:alpha val="18431"/>
                  </a:srgbClr>
                </a:gs>
                <a:gs pos="97000">
                  <a:srgbClr val="BFBFBF">
                    <a:alpha val="18431"/>
                  </a:srgbClr>
                </a:gs>
                <a:gs pos="100000">
                  <a:srgbClr val="BFBFBF">
                    <a:alpha val="18431"/>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9" name="Shape 19"/>
            <p:cNvSpPr/>
            <p:nvPr/>
          </p:nvSpPr>
          <p:spPr>
            <a:xfrm>
              <a:off x="3052907" y="14677"/>
              <a:ext cx="220198" cy="6849600"/>
            </a:xfrm>
            <a:prstGeom prst="rect">
              <a:avLst/>
            </a:prstGeom>
            <a:gradFill>
              <a:gsLst>
                <a:gs pos="0">
                  <a:srgbClr val="BFBFBF">
                    <a:alpha val="18431"/>
                  </a:srgbClr>
                </a:gs>
                <a:gs pos="50000">
                  <a:srgbClr val="FFFFFF">
                    <a:alpha val="18431"/>
                  </a:srgbClr>
                </a:gs>
                <a:gs pos="97000">
                  <a:srgbClr val="BFBFBF">
                    <a:alpha val="18431"/>
                  </a:srgbClr>
                </a:gs>
                <a:gs pos="100000">
                  <a:srgbClr val="BFBFBF">
                    <a:alpha val="18431"/>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20" name="Shape 20"/>
            <p:cNvSpPr/>
            <p:nvPr/>
          </p:nvSpPr>
          <p:spPr>
            <a:xfrm>
              <a:off x="3287746" y="14677"/>
              <a:ext cx="220198" cy="6849600"/>
            </a:xfrm>
            <a:prstGeom prst="rect">
              <a:avLst/>
            </a:prstGeom>
            <a:gradFill>
              <a:gsLst>
                <a:gs pos="0">
                  <a:srgbClr val="BFBFBF">
                    <a:alpha val="18431"/>
                  </a:srgbClr>
                </a:gs>
                <a:gs pos="50000">
                  <a:srgbClr val="FFFFFF">
                    <a:alpha val="18431"/>
                  </a:srgbClr>
                </a:gs>
                <a:gs pos="97000">
                  <a:srgbClr val="BFBFBF">
                    <a:alpha val="18431"/>
                  </a:srgbClr>
                </a:gs>
                <a:gs pos="100000">
                  <a:srgbClr val="BFBFBF">
                    <a:alpha val="18431"/>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21" name="Shape 21"/>
            <p:cNvSpPr/>
            <p:nvPr/>
          </p:nvSpPr>
          <p:spPr>
            <a:xfrm>
              <a:off x="3522585" y="14677"/>
              <a:ext cx="220198" cy="6849600"/>
            </a:xfrm>
            <a:prstGeom prst="rect">
              <a:avLst/>
            </a:prstGeom>
            <a:gradFill>
              <a:gsLst>
                <a:gs pos="0">
                  <a:srgbClr val="BFBFBF">
                    <a:alpha val="18431"/>
                  </a:srgbClr>
                </a:gs>
                <a:gs pos="50000">
                  <a:srgbClr val="FFFFFF">
                    <a:alpha val="18431"/>
                  </a:srgbClr>
                </a:gs>
                <a:gs pos="97000">
                  <a:srgbClr val="BFBFBF">
                    <a:alpha val="18431"/>
                  </a:srgbClr>
                </a:gs>
                <a:gs pos="100000">
                  <a:srgbClr val="BFBFBF">
                    <a:alpha val="18431"/>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22" name="Shape 22"/>
            <p:cNvSpPr/>
            <p:nvPr/>
          </p:nvSpPr>
          <p:spPr>
            <a:xfrm>
              <a:off x="3757423" y="14677"/>
              <a:ext cx="220198" cy="6849600"/>
            </a:xfrm>
            <a:prstGeom prst="rect">
              <a:avLst/>
            </a:prstGeom>
            <a:gradFill>
              <a:gsLst>
                <a:gs pos="0">
                  <a:srgbClr val="BFBFBF">
                    <a:alpha val="18431"/>
                  </a:srgbClr>
                </a:gs>
                <a:gs pos="50000">
                  <a:srgbClr val="FFFFFF">
                    <a:alpha val="18431"/>
                  </a:srgbClr>
                </a:gs>
                <a:gs pos="97000">
                  <a:srgbClr val="BFBFBF">
                    <a:alpha val="18431"/>
                  </a:srgbClr>
                </a:gs>
                <a:gs pos="100000">
                  <a:srgbClr val="BFBFBF">
                    <a:alpha val="18431"/>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23" name="Shape 23"/>
            <p:cNvSpPr/>
            <p:nvPr/>
          </p:nvSpPr>
          <p:spPr>
            <a:xfrm>
              <a:off x="3992262" y="14677"/>
              <a:ext cx="220198" cy="6849600"/>
            </a:xfrm>
            <a:prstGeom prst="rect">
              <a:avLst/>
            </a:prstGeom>
            <a:gradFill>
              <a:gsLst>
                <a:gs pos="0">
                  <a:srgbClr val="BFBFBF">
                    <a:alpha val="18431"/>
                  </a:srgbClr>
                </a:gs>
                <a:gs pos="50000">
                  <a:srgbClr val="FFFFFF">
                    <a:alpha val="18431"/>
                  </a:srgbClr>
                </a:gs>
                <a:gs pos="97000">
                  <a:srgbClr val="BFBFBF">
                    <a:alpha val="18431"/>
                  </a:srgbClr>
                </a:gs>
                <a:gs pos="100000">
                  <a:srgbClr val="BFBFBF">
                    <a:alpha val="18431"/>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24" name="Shape 24"/>
            <p:cNvSpPr/>
            <p:nvPr/>
          </p:nvSpPr>
          <p:spPr>
            <a:xfrm>
              <a:off x="4227101" y="14677"/>
              <a:ext cx="220198" cy="6849600"/>
            </a:xfrm>
            <a:prstGeom prst="rect">
              <a:avLst/>
            </a:prstGeom>
            <a:gradFill>
              <a:gsLst>
                <a:gs pos="0">
                  <a:srgbClr val="BFBFBF">
                    <a:alpha val="18431"/>
                  </a:srgbClr>
                </a:gs>
                <a:gs pos="50000">
                  <a:srgbClr val="FFFFFF">
                    <a:alpha val="18431"/>
                  </a:srgbClr>
                </a:gs>
                <a:gs pos="97000">
                  <a:srgbClr val="BFBFBF">
                    <a:alpha val="18431"/>
                  </a:srgbClr>
                </a:gs>
                <a:gs pos="100000">
                  <a:srgbClr val="BFBFBF">
                    <a:alpha val="18431"/>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25" name="Shape 25"/>
            <p:cNvSpPr/>
            <p:nvPr/>
          </p:nvSpPr>
          <p:spPr>
            <a:xfrm>
              <a:off x="4461941" y="14677"/>
              <a:ext cx="220198" cy="6849600"/>
            </a:xfrm>
            <a:prstGeom prst="rect">
              <a:avLst/>
            </a:prstGeom>
            <a:gradFill>
              <a:gsLst>
                <a:gs pos="0">
                  <a:srgbClr val="BFBFBF">
                    <a:alpha val="18431"/>
                  </a:srgbClr>
                </a:gs>
                <a:gs pos="50000">
                  <a:srgbClr val="FFFFFF">
                    <a:alpha val="18431"/>
                  </a:srgbClr>
                </a:gs>
                <a:gs pos="97000">
                  <a:srgbClr val="BFBFBF">
                    <a:alpha val="18431"/>
                  </a:srgbClr>
                </a:gs>
                <a:gs pos="100000">
                  <a:srgbClr val="BFBFBF">
                    <a:alpha val="18431"/>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26" name="Shape 26"/>
            <p:cNvSpPr/>
            <p:nvPr/>
          </p:nvSpPr>
          <p:spPr>
            <a:xfrm>
              <a:off x="4696780" y="14677"/>
              <a:ext cx="220198" cy="6849600"/>
            </a:xfrm>
            <a:prstGeom prst="rect">
              <a:avLst/>
            </a:prstGeom>
            <a:gradFill>
              <a:gsLst>
                <a:gs pos="0">
                  <a:srgbClr val="BFBFBF">
                    <a:alpha val="18431"/>
                  </a:srgbClr>
                </a:gs>
                <a:gs pos="50000">
                  <a:srgbClr val="FFFFFF">
                    <a:alpha val="18431"/>
                  </a:srgbClr>
                </a:gs>
                <a:gs pos="97000">
                  <a:srgbClr val="BFBFBF">
                    <a:alpha val="18431"/>
                  </a:srgbClr>
                </a:gs>
                <a:gs pos="100000">
                  <a:srgbClr val="BFBFBF">
                    <a:alpha val="18431"/>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27" name="Shape 27"/>
            <p:cNvSpPr/>
            <p:nvPr/>
          </p:nvSpPr>
          <p:spPr>
            <a:xfrm>
              <a:off x="4931619" y="14677"/>
              <a:ext cx="220198" cy="6849600"/>
            </a:xfrm>
            <a:prstGeom prst="rect">
              <a:avLst/>
            </a:prstGeom>
            <a:gradFill>
              <a:gsLst>
                <a:gs pos="0">
                  <a:srgbClr val="BFBFBF">
                    <a:alpha val="18431"/>
                  </a:srgbClr>
                </a:gs>
                <a:gs pos="50000">
                  <a:srgbClr val="FFFFFF">
                    <a:alpha val="18431"/>
                  </a:srgbClr>
                </a:gs>
                <a:gs pos="97000">
                  <a:srgbClr val="BFBFBF">
                    <a:alpha val="18431"/>
                  </a:srgbClr>
                </a:gs>
                <a:gs pos="100000">
                  <a:srgbClr val="BFBFBF">
                    <a:alpha val="18431"/>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28" name="Shape 28"/>
            <p:cNvSpPr/>
            <p:nvPr/>
          </p:nvSpPr>
          <p:spPr>
            <a:xfrm>
              <a:off x="5166457" y="14677"/>
              <a:ext cx="220198" cy="6849600"/>
            </a:xfrm>
            <a:prstGeom prst="rect">
              <a:avLst/>
            </a:prstGeom>
            <a:gradFill>
              <a:gsLst>
                <a:gs pos="0">
                  <a:srgbClr val="BFBFBF">
                    <a:alpha val="18431"/>
                  </a:srgbClr>
                </a:gs>
                <a:gs pos="50000">
                  <a:srgbClr val="FFFFFF">
                    <a:alpha val="18431"/>
                  </a:srgbClr>
                </a:gs>
                <a:gs pos="97000">
                  <a:srgbClr val="BFBFBF">
                    <a:alpha val="18431"/>
                  </a:srgbClr>
                </a:gs>
                <a:gs pos="100000">
                  <a:srgbClr val="BFBFBF">
                    <a:alpha val="18431"/>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29" name="Shape 29"/>
            <p:cNvSpPr/>
            <p:nvPr/>
          </p:nvSpPr>
          <p:spPr>
            <a:xfrm>
              <a:off x="5401296" y="14677"/>
              <a:ext cx="220198" cy="6849600"/>
            </a:xfrm>
            <a:prstGeom prst="rect">
              <a:avLst/>
            </a:prstGeom>
            <a:gradFill>
              <a:gsLst>
                <a:gs pos="0">
                  <a:srgbClr val="BFBFBF">
                    <a:alpha val="18431"/>
                  </a:srgbClr>
                </a:gs>
                <a:gs pos="50000">
                  <a:srgbClr val="FFFFFF">
                    <a:alpha val="18431"/>
                  </a:srgbClr>
                </a:gs>
                <a:gs pos="97000">
                  <a:srgbClr val="BFBFBF">
                    <a:alpha val="18431"/>
                  </a:srgbClr>
                </a:gs>
                <a:gs pos="100000">
                  <a:srgbClr val="BFBFBF">
                    <a:alpha val="18431"/>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30" name="Shape 30"/>
            <p:cNvSpPr/>
            <p:nvPr/>
          </p:nvSpPr>
          <p:spPr>
            <a:xfrm>
              <a:off x="5636135" y="14677"/>
              <a:ext cx="220198" cy="6849600"/>
            </a:xfrm>
            <a:prstGeom prst="rect">
              <a:avLst/>
            </a:prstGeom>
            <a:gradFill>
              <a:gsLst>
                <a:gs pos="0">
                  <a:srgbClr val="BFBFBF">
                    <a:alpha val="18431"/>
                  </a:srgbClr>
                </a:gs>
                <a:gs pos="50000">
                  <a:srgbClr val="FFFFFF">
                    <a:alpha val="18431"/>
                  </a:srgbClr>
                </a:gs>
                <a:gs pos="97000">
                  <a:srgbClr val="BFBFBF">
                    <a:alpha val="18431"/>
                  </a:srgbClr>
                </a:gs>
                <a:gs pos="100000">
                  <a:srgbClr val="BFBFBF">
                    <a:alpha val="18431"/>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31" name="Shape 31"/>
            <p:cNvSpPr/>
            <p:nvPr/>
          </p:nvSpPr>
          <p:spPr>
            <a:xfrm>
              <a:off x="5870975" y="14677"/>
              <a:ext cx="220198" cy="6849600"/>
            </a:xfrm>
            <a:prstGeom prst="rect">
              <a:avLst/>
            </a:prstGeom>
            <a:gradFill>
              <a:gsLst>
                <a:gs pos="0">
                  <a:srgbClr val="BFBFBF">
                    <a:alpha val="18431"/>
                  </a:srgbClr>
                </a:gs>
                <a:gs pos="50000">
                  <a:srgbClr val="FFFFFF">
                    <a:alpha val="18431"/>
                  </a:srgbClr>
                </a:gs>
                <a:gs pos="97000">
                  <a:srgbClr val="BFBFBF">
                    <a:alpha val="18431"/>
                  </a:srgbClr>
                </a:gs>
                <a:gs pos="100000">
                  <a:srgbClr val="BFBFBF">
                    <a:alpha val="18431"/>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32" name="Shape 32"/>
            <p:cNvSpPr/>
            <p:nvPr/>
          </p:nvSpPr>
          <p:spPr>
            <a:xfrm>
              <a:off x="6105814" y="14677"/>
              <a:ext cx="220198" cy="6849600"/>
            </a:xfrm>
            <a:prstGeom prst="rect">
              <a:avLst/>
            </a:prstGeom>
            <a:gradFill>
              <a:gsLst>
                <a:gs pos="0">
                  <a:srgbClr val="BFBFBF">
                    <a:alpha val="18431"/>
                  </a:srgbClr>
                </a:gs>
                <a:gs pos="50000">
                  <a:srgbClr val="FFFFFF">
                    <a:alpha val="18431"/>
                  </a:srgbClr>
                </a:gs>
                <a:gs pos="97000">
                  <a:srgbClr val="BFBFBF">
                    <a:alpha val="18431"/>
                  </a:srgbClr>
                </a:gs>
                <a:gs pos="100000">
                  <a:srgbClr val="BFBFBF">
                    <a:alpha val="18431"/>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33" name="Shape 33"/>
            <p:cNvSpPr/>
            <p:nvPr/>
          </p:nvSpPr>
          <p:spPr>
            <a:xfrm>
              <a:off x="6340653" y="14677"/>
              <a:ext cx="220198" cy="6849600"/>
            </a:xfrm>
            <a:prstGeom prst="rect">
              <a:avLst/>
            </a:prstGeom>
            <a:gradFill>
              <a:gsLst>
                <a:gs pos="0">
                  <a:srgbClr val="BFBFBF">
                    <a:alpha val="18431"/>
                  </a:srgbClr>
                </a:gs>
                <a:gs pos="50000">
                  <a:srgbClr val="FFFFFF">
                    <a:alpha val="18431"/>
                  </a:srgbClr>
                </a:gs>
                <a:gs pos="97000">
                  <a:srgbClr val="BFBFBF">
                    <a:alpha val="18431"/>
                  </a:srgbClr>
                </a:gs>
                <a:gs pos="100000">
                  <a:srgbClr val="BFBFBF">
                    <a:alpha val="18431"/>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34" name="Shape 34"/>
            <p:cNvSpPr/>
            <p:nvPr/>
          </p:nvSpPr>
          <p:spPr>
            <a:xfrm>
              <a:off x="6575492" y="14677"/>
              <a:ext cx="220198" cy="6849600"/>
            </a:xfrm>
            <a:prstGeom prst="rect">
              <a:avLst/>
            </a:prstGeom>
            <a:gradFill>
              <a:gsLst>
                <a:gs pos="0">
                  <a:srgbClr val="BFBFBF">
                    <a:alpha val="18431"/>
                  </a:srgbClr>
                </a:gs>
                <a:gs pos="50000">
                  <a:srgbClr val="FFFFFF">
                    <a:alpha val="18431"/>
                  </a:srgbClr>
                </a:gs>
                <a:gs pos="97000">
                  <a:srgbClr val="BFBFBF">
                    <a:alpha val="18431"/>
                  </a:srgbClr>
                </a:gs>
                <a:gs pos="100000">
                  <a:srgbClr val="BFBFBF">
                    <a:alpha val="18431"/>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35" name="Shape 35"/>
            <p:cNvSpPr/>
            <p:nvPr/>
          </p:nvSpPr>
          <p:spPr>
            <a:xfrm>
              <a:off x="6810331" y="14677"/>
              <a:ext cx="220198" cy="6849600"/>
            </a:xfrm>
            <a:prstGeom prst="rect">
              <a:avLst/>
            </a:prstGeom>
            <a:gradFill>
              <a:gsLst>
                <a:gs pos="0">
                  <a:srgbClr val="BFBFBF">
                    <a:alpha val="18431"/>
                  </a:srgbClr>
                </a:gs>
                <a:gs pos="50000">
                  <a:srgbClr val="FFFFFF">
                    <a:alpha val="18431"/>
                  </a:srgbClr>
                </a:gs>
                <a:gs pos="97000">
                  <a:srgbClr val="BFBFBF">
                    <a:alpha val="18431"/>
                  </a:srgbClr>
                </a:gs>
                <a:gs pos="100000">
                  <a:srgbClr val="BFBFBF">
                    <a:alpha val="18431"/>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36" name="Shape 36"/>
            <p:cNvSpPr/>
            <p:nvPr/>
          </p:nvSpPr>
          <p:spPr>
            <a:xfrm>
              <a:off x="7045170" y="14677"/>
              <a:ext cx="220198" cy="6849600"/>
            </a:xfrm>
            <a:prstGeom prst="rect">
              <a:avLst/>
            </a:prstGeom>
            <a:gradFill>
              <a:gsLst>
                <a:gs pos="0">
                  <a:srgbClr val="BFBFBF">
                    <a:alpha val="18431"/>
                  </a:srgbClr>
                </a:gs>
                <a:gs pos="50000">
                  <a:srgbClr val="FFFFFF">
                    <a:alpha val="18431"/>
                  </a:srgbClr>
                </a:gs>
                <a:gs pos="97000">
                  <a:srgbClr val="BFBFBF">
                    <a:alpha val="18431"/>
                  </a:srgbClr>
                </a:gs>
                <a:gs pos="100000">
                  <a:srgbClr val="BFBFBF">
                    <a:alpha val="18431"/>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37" name="Shape 37"/>
            <p:cNvSpPr/>
            <p:nvPr/>
          </p:nvSpPr>
          <p:spPr>
            <a:xfrm>
              <a:off x="7280009" y="14677"/>
              <a:ext cx="220198" cy="6849600"/>
            </a:xfrm>
            <a:prstGeom prst="rect">
              <a:avLst/>
            </a:prstGeom>
            <a:gradFill>
              <a:gsLst>
                <a:gs pos="0">
                  <a:srgbClr val="BFBFBF">
                    <a:alpha val="18431"/>
                  </a:srgbClr>
                </a:gs>
                <a:gs pos="50000">
                  <a:srgbClr val="FFFFFF">
                    <a:alpha val="18431"/>
                  </a:srgbClr>
                </a:gs>
                <a:gs pos="97000">
                  <a:srgbClr val="BFBFBF">
                    <a:alpha val="18431"/>
                  </a:srgbClr>
                </a:gs>
                <a:gs pos="100000">
                  <a:srgbClr val="BFBFBF">
                    <a:alpha val="18431"/>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38" name="Shape 38"/>
            <p:cNvSpPr/>
            <p:nvPr/>
          </p:nvSpPr>
          <p:spPr>
            <a:xfrm>
              <a:off x="7514846" y="14677"/>
              <a:ext cx="220198" cy="6849600"/>
            </a:xfrm>
            <a:prstGeom prst="rect">
              <a:avLst/>
            </a:prstGeom>
            <a:gradFill>
              <a:gsLst>
                <a:gs pos="0">
                  <a:srgbClr val="BFBFBF">
                    <a:alpha val="18431"/>
                  </a:srgbClr>
                </a:gs>
                <a:gs pos="50000">
                  <a:srgbClr val="FFFFFF">
                    <a:alpha val="18431"/>
                  </a:srgbClr>
                </a:gs>
                <a:gs pos="97000">
                  <a:srgbClr val="BFBFBF">
                    <a:alpha val="18431"/>
                  </a:srgbClr>
                </a:gs>
                <a:gs pos="100000">
                  <a:srgbClr val="BFBFBF">
                    <a:alpha val="18431"/>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39" name="Shape 39"/>
            <p:cNvSpPr/>
            <p:nvPr/>
          </p:nvSpPr>
          <p:spPr>
            <a:xfrm>
              <a:off x="7749685" y="14677"/>
              <a:ext cx="220198" cy="6849600"/>
            </a:xfrm>
            <a:prstGeom prst="rect">
              <a:avLst/>
            </a:prstGeom>
            <a:gradFill>
              <a:gsLst>
                <a:gs pos="0">
                  <a:srgbClr val="BFBFBF">
                    <a:alpha val="18431"/>
                  </a:srgbClr>
                </a:gs>
                <a:gs pos="50000">
                  <a:srgbClr val="FFFFFF">
                    <a:alpha val="18431"/>
                  </a:srgbClr>
                </a:gs>
                <a:gs pos="97000">
                  <a:srgbClr val="BFBFBF">
                    <a:alpha val="18431"/>
                  </a:srgbClr>
                </a:gs>
                <a:gs pos="100000">
                  <a:srgbClr val="BFBFBF">
                    <a:alpha val="18431"/>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40" name="Shape 40"/>
            <p:cNvSpPr/>
            <p:nvPr/>
          </p:nvSpPr>
          <p:spPr>
            <a:xfrm>
              <a:off x="7984525" y="14677"/>
              <a:ext cx="220198" cy="6849600"/>
            </a:xfrm>
            <a:prstGeom prst="rect">
              <a:avLst/>
            </a:prstGeom>
            <a:gradFill>
              <a:gsLst>
                <a:gs pos="0">
                  <a:srgbClr val="BFBFBF">
                    <a:alpha val="18431"/>
                  </a:srgbClr>
                </a:gs>
                <a:gs pos="50000">
                  <a:srgbClr val="FFFFFF">
                    <a:alpha val="18431"/>
                  </a:srgbClr>
                </a:gs>
                <a:gs pos="97000">
                  <a:srgbClr val="BFBFBF">
                    <a:alpha val="18431"/>
                  </a:srgbClr>
                </a:gs>
                <a:gs pos="100000">
                  <a:srgbClr val="BFBFBF">
                    <a:alpha val="18431"/>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41" name="Shape 41"/>
            <p:cNvSpPr/>
            <p:nvPr/>
          </p:nvSpPr>
          <p:spPr>
            <a:xfrm>
              <a:off x="8219364" y="14677"/>
              <a:ext cx="220198" cy="6849600"/>
            </a:xfrm>
            <a:prstGeom prst="rect">
              <a:avLst/>
            </a:prstGeom>
            <a:gradFill>
              <a:gsLst>
                <a:gs pos="0">
                  <a:srgbClr val="BFBFBF">
                    <a:alpha val="18431"/>
                  </a:srgbClr>
                </a:gs>
                <a:gs pos="50000">
                  <a:srgbClr val="FFFFFF">
                    <a:alpha val="18431"/>
                  </a:srgbClr>
                </a:gs>
                <a:gs pos="97000">
                  <a:srgbClr val="BFBFBF">
                    <a:alpha val="18431"/>
                  </a:srgbClr>
                </a:gs>
                <a:gs pos="100000">
                  <a:srgbClr val="BFBFBF">
                    <a:alpha val="18431"/>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42" name="Shape 42"/>
            <p:cNvSpPr/>
            <p:nvPr/>
          </p:nvSpPr>
          <p:spPr>
            <a:xfrm>
              <a:off x="8454203" y="14677"/>
              <a:ext cx="220198" cy="6849600"/>
            </a:xfrm>
            <a:prstGeom prst="rect">
              <a:avLst/>
            </a:prstGeom>
            <a:gradFill>
              <a:gsLst>
                <a:gs pos="0">
                  <a:srgbClr val="BFBFBF">
                    <a:alpha val="18431"/>
                  </a:srgbClr>
                </a:gs>
                <a:gs pos="50000">
                  <a:srgbClr val="FFFFFF">
                    <a:alpha val="18431"/>
                  </a:srgbClr>
                </a:gs>
                <a:gs pos="97000">
                  <a:srgbClr val="BFBFBF">
                    <a:alpha val="18431"/>
                  </a:srgbClr>
                </a:gs>
                <a:gs pos="100000">
                  <a:srgbClr val="BFBFBF">
                    <a:alpha val="18431"/>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43" name="Shape 43"/>
            <p:cNvSpPr/>
            <p:nvPr/>
          </p:nvSpPr>
          <p:spPr>
            <a:xfrm>
              <a:off x="8689042" y="14677"/>
              <a:ext cx="220198" cy="6849600"/>
            </a:xfrm>
            <a:prstGeom prst="rect">
              <a:avLst/>
            </a:prstGeom>
            <a:gradFill>
              <a:gsLst>
                <a:gs pos="0">
                  <a:srgbClr val="BFBFBF">
                    <a:alpha val="18431"/>
                  </a:srgbClr>
                </a:gs>
                <a:gs pos="50000">
                  <a:srgbClr val="FFFFFF">
                    <a:alpha val="18431"/>
                  </a:srgbClr>
                </a:gs>
                <a:gs pos="97000">
                  <a:srgbClr val="BFBFBF">
                    <a:alpha val="18431"/>
                  </a:srgbClr>
                </a:gs>
                <a:gs pos="100000">
                  <a:srgbClr val="BFBFBF">
                    <a:alpha val="18431"/>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44" name="Shape 44"/>
            <p:cNvSpPr/>
            <p:nvPr/>
          </p:nvSpPr>
          <p:spPr>
            <a:xfrm>
              <a:off x="8923867" y="14677"/>
              <a:ext cx="220198" cy="6849600"/>
            </a:xfrm>
            <a:prstGeom prst="rect">
              <a:avLst/>
            </a:prstGeom>
            <a:gradFill>
              <a:gsLst>
                <a:gs pos="0">
                  <a:srgbClr val="BFBFBF">
                    <a:alpha val="18431"/>
                  </a:srgbClr>
                </a:gs>
                <a:gs pos="50000">
                  <a:srgbClr val="FFFFFF">
                    <a:alpha val="18431"/>
                  </a:srgbClr>
                </a:gs>
                <a:gs pos="97000">
                  <a:srgbClr val="BFBFBF">
                    <a:alpha val="18431"/>
                  </a:srgbClr>
                </a:gs>
                <a:gs pos="100000">
                  <a:srgbClr val="BFBFBF">
                    <a:alpha val="18431"/>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grpSp>
      <p:sp>
        <p:nvSpPr>
          <p:cNvPr id="45" name="Shape 45"/>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FFFFFF"/>
              </a:buClr>
              <a:buFont typeface="Arial"/>
              <a:buNone/>
              <a:defRPr/>
            </a:lvl1pPr>
            <a:lvl2pPr marL="0" marR="0" indent="0" algn="ctr" rtl="0">
              <a:lnSpc>
                <a:spcPct val="100000"/>
              </a:lnSpc>
              <a:spcBef>
                <a:spcPts val="0"/>
              </a:spcBef>
              <a:spcAft>
                <a:spcPts val="0"/>
              </a:spcAft>
              <a:buClr>
                <a:srgbClr val="FFFFFF"/>
              </a:buClr>
              <a:buFont typeface="Arial"/>
              <a:buNone/>
              <a:defRPr/>
            </a:lvl2pPr>
            <a:lvl3pPr marL="0" marR="0" indent="0" algn="ctr" rtl="0">
              <a:spcBef>
                <a:spcPts val="0"/>
              </a:spcBef>
              <a:buClr>
                <a:srgbClr val="FFFFFF"/>
              </a:buClr>
              <a:buFont typeface="Arial"/>
              <a:buNone/>
              <a:defRPr/>
            </a:lvl3pPr>
            <a:lvl4pPr marL="0" marR="0" indent="0" algn="ctr" rtl="0">
              <a:spcBef>
                <a:spcPts val="0"/>
              </a:spcBef>
              <a:buClr>
                <a:srgbClr val="FFFFFF"/>
              </a:buClr>
              <a:buFont typeface="Arial"/>
              <a:buNone/>
              <a:defRPr/>
            </a:lvl4pPr>
            <a:lvl5pPr marL="0" marR="0" indent="0" algn="ctr" rtl="0">
              <a:spcBef>
                <a:spcPts val="0"/>
              </a:spcBef>
              <a:buClr>
                <a:srgbClr val="FFFFFF"/>
              </a:buClr>
              <a:buFont typeface="Arial"/>
              <a:buNone/>
              <a:defRPr/>
            </a:lvl5pPr>
            <a:lvl6pPr marL="0" marR="0" indent="0" algn="ctr" rtl="0">
              <a:spcBef>
                <a:spcPts val="0"/>
              </a:spcBef>
              <a:buClr>
                <a:srgbClr val="FFFFFF"/>
              </a:buClr>
              <a:buFont typeface="Arial"/>
              <a:buNone/>
              <a:defRPr/>
            </a:lvl6pPr>
            <a:lvl7pPr marL="0" marR="0" indent="0" algn="ctr" rtl="0">
              <a:spcBef>
                <a:spcPts val="0"/>
              </a:spcBef>
              <a:buClr>
                <a:srgbClr val="FFFFFF"/>
              </a:buClr>
              <a:buFont typeface="Arial"/>
              <a:buNone/>
              <a:defRPr/>
            </a:lvl7pPr>
            <a:lvl8pPr marL="0" marR="0" indent="0" algn="ctr" rtl="0">
              <a:spcBef>
                <a:spcPts val="0"/>
              </a:spcBef>
              <a:buClr>
                <a:srgbClr val="FFFFFF"/>
              </a:buClr>
              <a:buFont typeface="Arial"/>
              <a:buNone/>
              <a:defRPr/>
            </a:lvl8pPr>
            <a:lvl9pPr marL="0" marR="0" indent="0" algn="ctr" rtl="0">
              <a:spcBef>
                <a:spcPts val="0"/>
              </a:spcBef>
              <a:buClr>
                <a:srgbClr val="FFFFFF"/>
              </a:buClr>
              <a:buFont typeface="Arial"/>
              <a:buNone/>
              <a:defRPr/>
            </a:lvl9pPr>
          </a:lstStyle>
          <a:p>
            <a:endParaRPr/>
          </a:p>
        </p:txBody>
      </p:sp>
      <p:sp>
        <p:nvSpPr>
          <p:cNvPr id="46" name="Shape 46"/>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a:lvl1pPr>
            <a:lvl2pPr marL="0" marR="0" indent="0" algn="l" rtl="0">
              <a:lnSpc>
                <a:spcPct val="100000"/>
              </a:lnSpc>
              <a:spcBef>
                <a:spcPts val="400"/>
              </a:spcBef>
              <a:spcAft>
                <a:spcPts val="0"/>
              </a:spcAft>
              <a:buClr>
                <a:schemeClr val="dk1"/>
              </a:buClr>
              <a:buFont typeface="Arial"/>
              <a:buNone/>
              <a:defRPr/>
            </a:lvl2pPr>
            <a:lvl3pPr marL="0" marR="0" indent="0" algn="l" rtl="0">
              <a:lnSpc>
                <a:spcPct val="100000"/>
              </a:lnSpc>
              <a:spcBef>
                <a:spcPts val="400"/>
              </a:spcBef>
              <a:spcAft>
                <a:spcPts val="0"/>
              </a:spcAft>
              <a:buClr>
                <a:schemeClr val="dk1"/>
              </a:buClr>
              <a:buFont typeface="Arial"/>
              <a:buNone/>
              <a:defRPr/>
            </a:lvl3pPr>
            <a:lvl4pPr marL="0" marR="0" indent="0" algn="l" rtl="0">
              <a:lnSpc>
                <a:spcPct val="100000"/>
              </a:lnSpc>
              <a:spcBef>
                <a:spcPts val="400"/>
              </a:spcBef>
              <a:spcAft>
                <a:spcPts val="0"/>
              </a:spcAft>
              <a:buClr>
                <a:schemeClr val="dk1"/>
              </a:buClr>
              <a:buFont typeface="Arial"/>
              <a:buNone/>
              <a:defRPr/>
            </a:lvl4pPr>
            <a:lvl5pPr marL="0" marR="0" indent="0" algn="l" rtl="0">
              <a:lnSpc>
                <a:spcPct val="100000"/>
              </a:lnSpc>
              <a:spcBef>
                <a:spcPts val="400"/>
              </a:spcBef>
              <a:spcAft>
                <a:spcPts val="0"/>
              </a:spcAft>
              <a:buClr>
                <a:schemeClr val="dk1"/>
              </a:buClr>
              <a:buFont typeface="Arial"/>
              <a:buNone/>
              <a:defRPr/>
            </a:lvl5pPr>
            <a:lvl6pPr marL="0" marR="0" indent="0" algn="l" rtl="0">
              <a:lnSpc>
                <a:spcPct val="100000"/>
              </a:lnSpc>
              <a:spcBef>
                <a:spcPts val="400"/>
              </a:spcBef>
              <a:spcAft>
                <a:spcPts val="0"/>
              </a:spcAft>
              <a:buClr>
                <a:schemeClr val="dk1"/>
              </a:buClr>
              <a:buFont typeface="Arial"/>
              <a:buNone/>
              <a:defRPr/>
            </a:lvl6pPr>
            <a:lvl7pPr marL="0" marR="0" indent="0" algn="l" rtl="0">
              <a:lnSpc>
                <a:spcPct val="100000"/>
              </a:lnSpc>
              <a:spcBef>
                <a:spcPts val="400"/>
              </a:spcBef>
              <a:spcAft>
                <a:spcPts val="0"/>
              </a:spcAft>
              <a:buClr>
                <a:schemeClr val="dk1"/>
              </a:buClr>
              <a:buFont typeface="Arial"/>
              <a:buNone/>
              <a:defRPr/>
            </a:lvl7pPr>
            <a:lvl8pPr marL="0" marR="0" indent="0" algn="l" rtl="0">
              <a:lnSpc>
                <a:spcPct val="100000"/>
              </a:lnSpc>
              <a:spcBef>
                <a:spcPts val="400"/>
              </a:spcBef>
              <a:spcAft>
                <a:spcPts val="0"/>
              </a:spcAft>
              <a:buClr>
                <a:schemeClr val="dk1"/>
              </a:buClr>
              <a:buFont typeface="Arial"/>
              <a:buNone/>
              <a:defRPr/>
            </a:lvl8pPr>
            <a:lvl9pPr marL="0" marR="0" indent="0" algn="l" rtl="0">
              <a:lnSpc>
                <a:spcPct val="100000"/>
              </a:lnSpc>
              <a:spcBef>
                <a:spcPts val="400"/>
              </a:spcBef>
              <a:spcAft>
                <a:spcPts val="0"/>
              </a:spcAft>
              <a:buClr>
                <a:schemeClr val="dk1"/>
              </a:buClr>
              <a:buFont typeface="Arial"/>
              <a:buNone/>
              <a:defRPr/>
            </a:lvl9pPr>
          </a:lstStyle>
          <a:p>
            <a:endParaRPr/>
          </a:p>
        </p:txBody>
      </p:sp>
      <p:sp>
        <p:nvSpPr>
          <p:cNvPr id="47" name="Shape 47"/>
          <p:cNvSpPr txBox="1">
            <a:spLocks noGrp="1"/>
          </p:cNvSpPr>
          <p:nvPr>
            <p:ph type="sldNum" idx="12"/>
          </p:nvPr>
        </p:nvSpPr>
        <p:spPr>
          <a:xfrm>
            <a:off x="8556790" y="4749850"/>
            <a:ext cx="548699" cy="393600"/>
          </a:xfrm>
          <a:prstGeom prst="rect">
            <a:avLst/>
          </a:prstGeom>
          <a:noFill/>
          <a:ln>
            <a:noFill/>
          </a:ln>
        </p:spPr>
        <p:txBody>
          <a:bodyPr lIns="91425" tIns="91425" rIns="91425" bIns="91425" anchor="ctr" anchorCtr="0">
            <a:noAutofit/>
          </a:bodyPr>
          <a:lstStyle>
            <a:lvl1pPr marL="0" marR="0" indent="0" algn="r" rtl="0">
              <a:lnSpc>
                <a:spcPct val="100000"/>
              </a:lnSpc>
              <a:spcBef>
                <a:spcPts val="0"/>
              </a:spcBef>
              <a:spcAft>
                <a:spcPts val="0"/>
              </a:spcAft>
              <a:buNone/>
              <a:defRPr sz="1300" b="0" i="0" u="none" strike="noStrike" cap="none" baseline="0">
                <a:solidFill>
                  <a:schemeClr val="dk1"/>
                </a:solidFill>
                <a:latin typeface="Times New Roman"/>
                <a:ea typeface="Times New Roman"/>
                <a:cs typeface="Times New Roman"/>
                <a:sym typeface="Times New Roman"/>
                <a:rtl val="0"/>
              </a:defRPr>
            </a:lvl1pPr>
          </a:lstStyle>
          <a:p>
            <a:pPr marL="0" lvl="0" indent="0">
              <a:spcBef>
                <a:spcPts val="0"/>
              </a:spcBef>
              <a:buClr>
                <a:schemeClr val="dk1"/>
              </a:buClr>
              <a:buSzPct val="25000"/>
              <a:buFont typeface="Times New Roman"/>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ciencebuddies.org/science-fair-projects/project_ideas/ApMech_p045.shtml" TargetMode="External"/><Relationship Id="rId7" Type="http://schemas.openxmlformats.org/officeDocument/2006/relationships/comments" Target="../comments/comment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usc.edu/CSSF/History/2009/Projects/S0217.pdf" TargetMode="External"/><Relationship Id="rId5" Type="http://schemas.openxmlformats.org/officeDocument/2006/relationships/hyperlink" Target="https://www.google.it/search?q=define+pistons&amp;oq=define+pistons&amp;aqs=chrome..69i57.4258j0j9&amp;sourceid=chrome&amp;es_sm=0&amp;ie=UTF-8" TargetMode="External"/><Relationship Id="rId4" Type="http://schemas.openxmlformats.org/officeDocument/2006/relationships/hyperlink" Target="http://plantsinmotion.bio.indiana.edu/plantmotion/movements/tropism/solartrack/solartrack.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391160" y="1433987"/>
            <a:ext cx="8351398" cy="421498"/>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Tahoma"/>
              <a:buNone/>
            </a:pPr>
            <a:r>
              <a:rPr lang="en" sz="4800">
                <a:solidFill>
                  <a:schemeClr val="lt1"/>
                </a:solidFill>
                <a:latin typeface="Tahoma"/>
                <a:ea typeface="Tahoma"/>
                <a:cs typeface="Tahoma"/>
                <a:sym typeface="Tahoma"/>
              </a:rPr>
              <a:t>Helio-Tracker</a:t>
            </a:r>
            <a:r>
              <a:rPr lang="en" sz="3600" b="0" i="0" u="none" strike="noStrike" cap="none" baseline="0">
                <a:solidFill>
                  <a:schemeClr val="lt1"/>
                </a:solidFill>
                <a:latin typeface="Tahoma"/>
                <a:ea typeface="Tahoma"/>
                <a:cs typeface="Tahoma"/>
                <a:sym typeface="Tahoma"/>
                <a:rtl val="0"/>
              </a:rPr>
              <a:t/>
            </a:r>
            <a:br>
              <a:rPr lang="en" sz="3600" b="0" i="0" u="none" strike="noStrike" cap="none" baseline="0">
                <a:solidFill>
                  <a:schemeClr val="lt1"/>
                </a:solidFill>
                <a:latin typeface="Tahoma"/>
                <a:ea typeface="Tahoma"/>
                <a:cs typeface="Tahoma"/>
                <a:sym typeface="Tahoma"/>
                <a:rtl val="0"/>
              </a:rPr>
            </a:br>
            <a:r>
              <a:rPr lang="en" sz="3600" b="0" i="0" u="none" strike="noStrike" cap="none" baseline="0">
                <a:solidFill>
                  <a:schemeClr val="lt1"/>
                </a:solidFill>
                <a:latin typeface="Tahoma"/>
                <a:ea typeface="Tahoma"/>
                <a:cs typeface="Tahoma"/>
                <a:sym typeface="Tahoma"/>
                <a:rtl val="0"/>
              </a:rPr>
              <a:t>Scien</a:t>
            </a:r>
            <a:r>
              <a:rPr lang="en" sz="3600">
                <a:solidFill>
                  <a:schemeClr val="lt1"/>
                </a:solidFill>
                <a:latin typeface="Tahoma"/>
                <a:ea typeface="Tahoma"/>
                <a:cs typeface="Tahoma"/>
                <a:sym typeface="Tahoma"/>
                <a:rtl val="0"/>
              </a:rPr>
              <a:t>tific</a:t>
            </a:r>
            <a:r>
              <a:rPr lang="en" sz="3600" b="0" i="0" u="none" strike="noStrike" cap="none" baseline="0">
                <a:solidFill>
                  <a:schemeClr val="lt1"/>
                </a:solidFill>
                <a:latin typeface="Tahoma"/>
                <a:ea typeface="Tahoma"/>
                <a:cs typeface="Tahoma"/>
                <a:sym typeface="Tahoma"/>
                <a:rtl val="0"/>
              </a:rPr>
              <a:t> Inquiry</a:t>
            </a:r>
          </a:p>
        </p:txBody>
      </p:sp>
      <p:sp>
        <p:nvSpPr>
          <p:cNvPr id="85" name="Shape 85"/>
          <p:cNvSpPr txBox="1"/>
          <p:nvPr/>
        </p:nvSpPr>
        <p:spPr>
          <a:xfrm>
            <a:off x="1414175" y="3923200"/>
            <a:ext cx="5314498" cy="12204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Times New Roman"/>
              <a:buNone/>
            </a:pPr>
            <a:r>
              <a:rPr lang="en" sz="2400" b="1" i="1">
                <a:latin typeface="Times New Roman"/>
                <a:ea typeface="Times New Roman"/>
                <a:cs typeface="Times New Roman"/>
                <a:sym typeface="Times New Roman"/>
              </a:rPr>
              <a:t>Grayson Call &amp; Gavin Alexander</a:t>
            </a:r>
          </a:p>
          <a:p>
            <a:pPr marL="0" marR="0" lvl="0" indent="0" algn="ctr" rtl="0">
              <a:lnSpc>
                <a:spcPct val="100000"/>
              </a:lnSpc>
              <a:spcBef>
                <a:spcPts val="0"/>
              </a:spcBef>
              <a:spcAft>
                <a:spcPts val="0"/>
              </a:spcAft>
              <a:buClr>
                <a:srgbClr val="000000"/>
              </a:buClr>
              <a:buSzPct val="25000"/>
              <a:buFont typeface="Times New Roman"/>
              <a:buNone/>
            </a:pPr>
            <a:r>
              <a:rPr lang="en" sz="1800" b="1" i="1" u="none" strike="noStrike" cap="none" baseline="0">
                <a:solidFill>
                  <a:srgbClr val="000000"/>
                </a:solidFill>
                <a:latin typeface="Times New Roman"/>
                <a:ea typeface="Times New Roman"/>
                <a:cs typeface="Times New Roman"/>
                <a:sym typeface="Times New Roman"/>
                <a:rtl val="0"/>
              </a:rPr>
              <a:t>VMS - 8th Grade  </a:t>
            </a:r>
          </a:p>
          <a:p>
            <a:pPr marL="0" marR="0" lvl="0" indent="0" algn="ctr" rtl="0">
              <a:lnSpc>
                <a:spcPct val="100000"/>
              </a:lnSpc>
              <a:spcBef>
                <a:spcPts val="0"/>
              </a:spcBef>
              <a:spcAft>
                <a:spcPts val="0"/>
              </a:spcAft>
              <a:buClr>
                <a:srgbClr val="000000"/>
              </a:buClr>
              <a:buSzPct val="25000"/>
              <a:buFont typeface="Times New Roman"/>
              <a:buNone/>
            </a:pPr>
            <a:r>
              <a:rPr lang="en" sz="1400" b="1" i="1" u="none" strike="noStrike" cap="none" baseline="0">
                <a:solidFill>
                  <a:srgbClr val="000000"/>
                </a:solidFill>
                <a:latin typeface="Times New Roman"/>
                <a:ea typeface="Times New Roman"/>
                <a:cs typeface="Times New Roman"/>
                <a:sym typeface="Times New Roman"/>
                <a:rtl val="0"/>
              </a:rPr>
              <a:t>March 2015</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457200" y="1182475"/>
            <a:ext cx="8229600" cy="36303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Font typeface="Times New Roman"/>
              <a:buNone/>
            </a:pPr>
            <a:endParaRPr sz="1800" b="1" i="1" u="none" strike="noStrike" cap="none" baseline="0">
              <a:solidFill>
                <a:schemeClr val="dk1"/>
              </a:solidFill>
              <a:latin typeface="Times New Roman"/>
              <a:ea typeface="Times New Roman"/>
              <a:cs typeface="Times New Roman"/>
              <a:sym typeface="Times New Roman"/>
              <a:rtl val="0"/>
            </a:endParaRPr>
          </a:p>
          <a:p>
            <a:pPr marL="0" marR="0" lvl="0" indent="0" algn="ctr" rtl="0">
              <a:lnSpc>
                <a:spcPct val="100000"/>
              </a:lnSpc>
              <a:spcBef>
                <a:spcPts val="0"/>
              </a:spcBef>
              <a:spcAft>
                <a:spcPts val="0"/>
              </a:spcAft>
              <a:buClr>
                <a:schemeClr val="dk1"/>
              </a:buClr>
              <a:buSzPct val="25000"/>
              <a:buFont typeface="Times New Roman"/>
              <a:buNone/>
            </a:pPr>
            <a:r>
              <a:rPr lang="en" sz="1800" b="1" i="1" u="none" strike="noStrike" cap="none" baseline="0">
                <a:solidFill>
                  <a:schemeClr val="dk1"/>
                </a:solidFill>
                <a:latin typeface="Times New Roman"/>
                <a:ea typeface="Times New Roman"/>
                <a:cs typeface="Times New Roman"/>
                <a:sym typeface="Times New Roman"/>
                <a:rtl val="0"/>
              </a:rPr>
              <a:t>Qualitative:  </a:t>
            </a:r>
          </a:p>
          <a:p>
            <a:pPr marL="0" marR="0" lvl="0" indent="0" algn="ctr" rtl="0">
              <a:lnSpc>
                <a:spcPct val="100000"/>
              </a:lnSpc>
              <a:spcBef>
                <a:spcPts val="0"/>
              </a:spcBef>
              <a:spcAft>
                <a:spcPts val="0"/>
              </a:spcAft>
              <a:buClr>
                <a:schemeClr val="dk1"/>
              </a:buClr>
              <a:buSzPct val="25000"/>
              <a:buFont typeface="Times New Roman"/>
              <a:buNone/>
            </a:pPr>
            <a:r>
              <a:rPr lang="en" sz="1800" b="1" i="1">
                <a:solidFill>
                  <a:schemeClr val="dk1"/>
                </a:solidFill>
                <a:latin typeface="Times New Roman"/>
                <a:ea typeface="Times New Roman"/>
                <a:cs typeface="Times New Roman"/>
                <a:sym typeface="Times New Roman"/>
              </a:rPr>
              <a:t>When the helio-tracker was exposed to light, the “petals” reflected the light as planned but failed to reflect enough light and heat to produce enough of a change in the alcohol’s physical state to create much pressure, this having been proven when we held our hands near the petals and felt almost no heat. We also heard no evidence of leakages, ruling that factor out as a problem. As a result of this, we think there must not have been enough heat to cause the pressure needed from the alcohol’s evaporation to set the helio-tracker into motion.</a:t>
            </a:r>
          </a:p>
          <a:p>
            <a:pPr marL="0" marR="0" lvl="0" indent="0" algn="ctr" rtl="0">
              <a:lnSpc>
                <a:spcPct val="100000"/>
              </a:lnSpc>
              <a:spcBef>
                <a:spcPts val="0"/>
              </a:spcBef>
              <a:spcAft>
                <a:spcPts val="0"/>
              </a:spcAft>
              <a:buClr>
                <a:schemeClr val="dk1"/>
              </a:buClr>
              <a:buFont typeface="Times New Roman"/>
              <a:buNone/>
            </a:pPr>
            <a:endParaRPr sz="1800" b="1" i="1" u="none" strike="noStrike" cap="none" baseline="0">
              <a:solidFill>
                <a:srgbClr val="000000"/>
              </a:solidFill>
              <a:latin typeface="Times New Roman"/>
              <a:ea typeface="Times New Roman"/>
              <a:cs typeface="Times New Roman"/>
              <a:sym typeface="Times New Roman"/>
              <a:rtl val="0"/>
            </a:endParaRPr>
          </a:p>
          <a:p>
            <a:pPr marL="0" marR="0" lvl="0" indent="0" algn="ctr" rtl="0">
              <a:lnSpc>
                <a:spcPct val="100000"/>
              </a:lnSpc>
              <a:spcBef>
                <a:spcPts val="0"/>
              </a:spcBef>
              <a:spcAft>
                <a:spcPts val="0"/>
              </a:spcAft>
              <a:buClr>
                <a:schemeClr val="dk1"/>
              </a:buClr>
              <a:buSzPct val="25000"/>
              <a:buFont typeface="Times New Roman"/>
              <a:buNone/>
            </a:pPr>
            <a:r>
              <a:rPr lang="en" sz="2000" b="1" i="1" u="none" strike="noStrike" cap="none" baseline="0">
                <a:solidFill>
                  <a:srgbClr val="000000"/>
                </a:solidFill>
                <a:latin typeface="Times New Roman"/>
                <a:ea typeface="Times New Roman"/>
                <a:cs typeface="Times New Roman"/>
                <a:sym typeface="Times New Roman"/>
                <a:rtl val="0"/>
              </a:rPr>
              <a:t> </a:t>
            </a:r>
          </a:p>
          <a:p>
            <a:pPr marL="0" marR="0" lvl="0" indent="0" algn="ctr" rtl="0">
              <a:lnSpc>
                <a:spcPct val="100000"/>
              </a:lnSpc>
              <a:spcBef>
                <a:spcPts val="0"/>
              </a:spcBef>
              <a:spcAft>
                <a:spcPts val="0"/>
              </a:spcAft>
              <a:buClr>
                <a:schemeClr val="dk1"/>
              </a:buClr>
              <a:buFont typeface="Times New Roman"/>
              <a:buNone/>
            </a:pPr>
            <a:endParaRPr/>
          </a:p>
          <a:p>
            <a:pPr marL="0" marR="0" lvl="0" indent="0" algn="ctr" rtl="0">
              <a:lnSpc>
                <a:spcPct val="100000"/>
              </a:lnSpc>
              <a:spcBef>
                <a:spcPts val="0"/>
              </a:spcBef>
              <a:spcAft>
                <a:spcPts val="0"/>
              </a:spcAft>
              <a:buClr>
                <a:schemeClr val="dk1"/>
              </a:buClr>
              <a:buFont typeface="Arial"/>
              <a:buNone/>
            </a:pPr>
            <a:endParaRPr sz="1800" b="1" i="1" u="none" strike="noStrike" cap="none" baseline="0">
              <a:solidFill>
                <a:srgbClr val="000000"/>
              </a:solidFill>
              <a:latin typeface="Times New Roman"/>
              <a:ea typeface="Times New Roman"/>
              <a:cs typeface="Times New Roman"/>
              <a:sym typeface="Times New Roman"/>
              <a:rtl val="0"/>
            </a:endParaRPr>
          </a:p>
          <a:p>
            <a:pPr marL="0" marR="0" lvl="0" indent="0" algn="ctr" rtl="0">
              <a:lnSpc>
                <a:spcPct val="100000"/>
              </a:lnSpc>
              <a:spcBef>
                <a:spcPts val="0"/>
              </a:spcBef>
              <a:spcAft>
                <a:spcPts val="0"/>
              </a:spcAft>
              <a:buClr>
                <a:schemeClr val="dk1"/>
              </a:buClr>
              <a:buFont typeface="Times New Roman"/>
              <a:buNone/>
            </a:pPr>
            <a:endParaRPr sz="1800" b="1" i="1" u="none" strike="noStrike" cap="none" baseline="0">
              <a:solidFill>
                <a:srgbClr val="000000"/>
              </a:solidFill>
              <a:latin typeface="Times New Roman"/>
              <a:ea typeface="Times New Roman"/>
              <a:cs typeface="Times New Roman"/>
              <a:sym typeface="Times New Roman"/>
              <a:rtl val="0"/>
            </a:endParaRPr>
          </a:p>
          <a:p>
            <a:pPr marL="0" marR="0" lvl="0" indent="0" algn="ctr" rtl="0">
              <a:lnSpc>
                <a:spcPct val="100000"/>
              </a:lnSpc>
              <a:spcBef>
                <a:spcPts val="0"/>
              </a:spcBef>
              <a:spcAft>
                <a:spcPts val="0"/>
              </a:spcAft>
              <a:buClr>
                <a:schemeClr val="dk1"/>
              </a:buClr>
              <a:buFont typeface="Times New Roman"/>
              <a:buNone/>
            </a:pPr>
            <a:endParaRPr sz="1800" b="1" i="1" u="none" strike="noStrike" cap="none" baseline="0">
              <a:solidFill>
                <a:srgbClr val="000000"/>
              </a:solidFill>
              <a:latin typeface="Times New Roman"/>
              <a:ea typeface="Times New Roman"/>
              <a:cs typeface="Times New Roman"/>
              <a:sym typeface="Times New Roman"/>
              <a:rtl val="0"/>
            </a:endParaRPr>
          </a:p>
          <a:p>
            <a:pPr marL="0" marR="0" lvl="0" indent="0" algn="ctr" rtl="0">
              <a:lnSpc>
                <a:spcPct val="100000"/>
              </a:lnSpc>
              <a:spcBef>
                <a:spcPts val="0"/>
              </a:spcBef>
              <a:spcAft>
                <a:spcPts val="0"/>
              </a:spcAft>
              <a:buClr>
                <a:schemeClr val="dk1"/>
              </a:buClr>
              <a:buFont typeface="Arial"/>
              <a:buNone/>
            </a:pPr>
            <a:endParaRPr sz="1800" b="0" i="1" u="none" strike="noStrike" cap="none" baseline="0">
              <a:solidFill>
                <a:srgbClr val="000000"/>
              </a:solidFill>
              <a:latin typeface="Times New Roman"/>
              <a:ea typeface="Times New Roman"/>
              <a:cs typeface="Times New Roman"/>
              <a:sym typeface="Times New Roman"/>
              <a:rtl val="0"/>
            </a:endParaRPr>
          </a:p>
        </p:txBody>
      </p:sp>
      <p:sp>
        <p:nvSpPr>
          <p:cNvPr id="146" name="Shape 146"/>
          <p:cNvSpPr txBox="1">
            <a:spLocks noGrp="1"/>
          </p:cNvSpPr>
          <p:nvPr>
            <p:ph type="title"/>
          </p:nvPr>
        </p:nvSpPr>
        <p:spPr>
          <a:xfrm>
            <a:off x="457200" y="13321"/>
            <a:ext cx="8229600" cy="8574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4400" b="0" i="0" u="none" strike="noStrike" cap="none" baseline="0">
                <a:solidFill>
                  <a:srgbClr val="FFFFFF"/>
                </a:solidFill>
                <a:latin typeface="Arial"/>
                <a:ea typeface="Arial"/>
                <a:cs typeface="Arial"/>
                <a:sym typeface="Arial"/>
                <a:rtl val="0"/>
              </a:rPr>
              <a:t>DATA</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457200" y="1200150"/>
            <a:ext cx="8229600" cy="36303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 b="1" i="1">
                <a:latin typeface="Times New Roman"/>
                <a:ea typeface="Times New Roman"/>
                <a:cs typeface="Times New Roman"/>
                <a:sym typeface="Times New Roman"/>
              </a:rPr>
              <a:t>Conclusion: Once constructed our helio-tracker was unresponsive to the light. There are many different things that could have caused this. Personally, we think it was due to the aluminum foil not being reflective enough, absorbing too much heat, or being too crinkly. We think this because the alcohol showed no signs of evaporation under the concentration of light from the foil. Additionally, we think it could have been due to a leakage in the balloons sealing the cylinders or jars or maybe the amount of direct light coming from the overcast sky.</a:t>
            </a:r>
          </a:p>
          <a:p>
            <a:pPr marL="0" marR="0" lvl="0" indent="0" algn="ctr" rtl="0">
              <a:lnSpc>
                <a:spcPct val="100000"/>
              </a:lnSpc>
              <a:spcBef>
                <a:spcPts val="0"/>
              </a:spcBef>
              <a:spcAft>
                <a:spcPts val="0"/>
              </a:spcAft>
              <a:buClr>
                <a:schemeClr val="dk1"/>
              </a:buClr>
              <a:buFont typeface="Times New Roman"/>
              <a:buNone/>
            </a:pPr>
            <a:endParaRPr b="1" i="1">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ct val="25000"/>
              <a:buFont typeface="Times New Roman"/>
              <a:buNone/>
            </a:pPr>
            <a:r>
              <a:rPr lang="en" b="1" i="1">
                <a:latin typeface="Times New Roman"/>
                <a:ea typeface="Times New Roman"/>
                <a:cs typeface="Times New Roman"/>
                <a:sym typeface="Times New Roman"/>
              </a:rPr>
              <a:t>Analysis: After each of our tests, the prototype consistently did not move on its own. If we were to do it again, we would try to find a reflective material that is not as crinkly as aluminum foil in order to have a better concentration of light and heat on the jars. Even if we made this change though, we would still be worried as to whether it would be enough to change the results and get the prototype working.</a:t>
            </a:r>
          </a:p>
          <a:p>
            <a:pPr marL="0" marR="0" lvl="0" indent="0" algn="ctr" rtl="0">
              <a:lnSpc>
                <a:spcPct val="100000"/>
              </a:lnSpc>
              <a:spcBef>
                <a:spcPts val="0"/>
              </a:spcBef>
              <a:spcAft>
                <a:spcPts val="0"/>
              </a:spcAft>
              <a:buClr>
                <a:schemeClr val="dk1"/>
              </a:buClr>
              <a:buFont typeface="Times New Roman"/>
              <a:buNone/>
            </a:pPr>
            <a:endParaRPr b="1" i="1">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ct val="25000"/>
              <a:buFont typeface="Times New Roman"/>
              <a:buNone/>
            </a:pPr>
            <a:r>
              <a:rPr lang="en" b="1" i="1">
                <a:latin typeface="Times New Roman"/>
                <a:ea typeface="Times New Roman"/>
                <a:cs typeface="Times New Roman"/>
                <a:sym typeface="Times New Roman"/>
              </a:rPr>
              <a:t>Evidence: When we checked each piece of the prototype, we detected no leakages, meaning that it most likely was not a problem with the balloons or tubing. When we checked the heat emitting from the foil, we found it to be insufficient. Based on those findings, we believe the problem to have lied with the foil. We are unsure, however, if changing the material it would do much though as we don’t know if it was entirely the foil’s fault or if it was partially due to the sun’s light on the day we tested.</a:t>
            </a:r>
          </a:p>
          <a:p>
            <a:pPr marL="0" marR="0" lvl="0" indent="0" algn="ctr" rtl="0">
              <a:lnSpc>
                <a:spcPct val="100000"/>
              </a:lnSpc>
              <a:spcBef>
                <a:spcPts val="0"/>
              </a:spcBef>
              <a:spcAft>
                <a:spcPts val="0"/>
              </a:spcAft>
              <a:buClr>
                <a:schemeClr val="dk1"/>
              </a:buClr>
              <a:buFont typeface="Times New Roman"/>
              <a:buNone/>
            </a:pPr>
            <a:endParaRPr sz="1800" b="1" i="1">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Font typeface="Times New Roman"/>
              <a:buNone/>
            </a:pPr>
            <a:endParaRPr sz="1800" b="1" i="1">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Font typeface="Times New Roman"/>
              <a:buNone/>
            </a:pPr>
            <a:endParaRPr sz="1800" b="1" i="1">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Font typeface="Times New Roman"/>
              <a:buNone/>
            </a:pPr>
            <a:endParaRPr sz="1800" b="1" i="1">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Font typeface="Times New Roman"/>
              <a:buNone/>
            </a:pPr>
            <a:endParaRPr sz="2400" b="1" i="1" u="none" strike="noStrike" cap="none" baseline="0">
              <a:solidFill>
                <a:srgbClr val="000000"/>
              </a:solidFill>
              <a:latin typeface="Times New Roman"/>
              <a:ea typeface="Times New Roman"/>
              <a:cs typeface="Times New Roman"/>
              <a:sym typeface="Times New Roman"/>
              <a:rtl val="0"/>
            </a:endParaRPr>
          </a:p>
          <a:p>
            <a:pPr marL="0" marR="0" lvl="0" indent="0" algn="l" rtl="0">
              <a:lnSpc>
                <a:spcPct val="100000"/>
              </a:lnSpc>
              <a:spcBef>
                <a:spcPts val="0"/>
              </a:spcBef>
              <a:spcAft>
                <a:spcPts val="0"/>
              </a:spcAft>
              <a:buClr>
                <a:schemeClr val="dk1"/>
              </a:buClr>
              <a:buFont typeface="Times New Roman"/>
              <a:buNone/>
            </a:pPr>
            <a:endParaRPr sz="2000" b="0" i="0" u="none" strike="noStrike" cap="none" baseline="0">
              <a:solidFill>
                <a:schemeClr val="dk1"/>
              </a:solidFill>
              <a:latin typeface="Times New Roman"/>
              <a:ea typeface="Times New Roman"/>
              <a:cs typeface="Times New Roman"/>
              <a:sym typeface="Times New Roman"/>
              <a:rtl val="0"/>
            </a:endParaRPr>
          </a:p>
        </p:txBody>
      </p:sp>
      <p:sp>
        <p:nvSpPr>
          <p:cNvPr id="152" name="Shape 152"/>
          <p:cNvSpPr txBox="1">
            <a:spLocks noGrp="1"/>
          </p:cNvSpPr>
          <p:nvPr>
            <p:ph type="title"/>
          </p:nvPr>
        </p:nvSpPr>
        <p:spPr>
          <a:xfrm>
            <a:off x="457200" y="13321"/>
            <a:ext cx="8229600" cy="8574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4400" b="0" i="0" u="none" strike="noStrike" cap="none" baseline="0">
                <a:solidFill>
                  <a:srgbClr val="FFFFFF"/>
                </a:solidFill>
                <a:latin typeface="Arial"/>
                <a:ea typeface="Arial"/>
                <a:cs typeface="Arial"/>
                <a:sym typeface="Arial"/>
                <a:rtl val="0"/>
              </a:rPr>
              <a:t>CONCLUSIONS</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457200" y="1200150"/>
            <a:ext cx="8229600" cy="3630300"/>
          </a:xfrm>
          <a:prstGeom prst="rect">
            <a:avLst/>
          </a:prstGeom>
          <a:noFill/>
          <a:ln>
            <a:noFill/>
          </a:ln>
        </p:spPr>
        <p:txBody>
          <a:bodyPr lIns="91425" tIns="91425" rIns="91425" bIns="91425" anchor="t" anchorCtr="0">
            <a:noAutofit/>
          </a:bodyPr>
          <a:lstStyle/>
          <a:p>
            <a:pPr marL="457200" lvl="0" indent="-298450" rtl="0">
              <a:lnSpc>
                <a:spcPct val="115000"/>
              </a:lnSpc>
              <a:spcBef>
                <a:spcPts val="0"/>
              </a:spcBef>
              <a:buClr>
                <a:schemeClr val="dk1"/>
              </a:buClr>
              <a:buSzPct val="100000"/>
              <a:buFont typeface="Arial"/>
              <a:buChar char="●"/>
            </a:pPr>
            <a:r>
              <a:rPr lang="en" sz="1100">
                <a:solidFill>
                  <a:srgbClr val="333333"/>
                </a:solidFill>
                <a:rtl val="0"/>
              </a:rPr>
              <a:t>Science Buddies Staff. "Build Your Own Helio Tracker—a Self-powered Mechanical Sunflower that Turns with the Sun"	 </a:t>
            </a:r>
            <a:r>
              <a:rPr lang="en" sz="1100" i="1">
                <a:solidFill>
                  <a:srgbClr val="333333"/>
                </a:solidFill>
                <a:rtl val="0"/>
              </a:rPr>
              <a:t>Science Buddies</a:t>
            </a:r>
            <a:r>
              <a:rPr lang="en" sz="1100">
                <a:solidFill>
                  <a:srgbClr val="333333"/>
                </a:solidFill>
                <a:rtl val="0"/>
              </a:rPr>
              <a:t>. Science Buddies, 2 Sep. 2014. Web. 23 Feb. 2015 						&lt;</a:t>
            </a:r>
            <a:r>
              <a:rPr lang="en" sz="1100" u="sng">
                <a:solidFill>
                  <a:srgbClr val="0000FF"/>
                </a:solidFill>
                <a:hlinkClick r:id="rId3"/>
                <a:rtl val="0"/>
              </a:rPr>
              <a:t>http://www.sciencebuddies.org/science-fair-projects/project_ideas/ApMech_p045.shtml</a:t>
            </a:r>
            <a:r>
              <a:rPr lang="en" sz="1100">
                <a:solidFill>
                  <a:srgbClr val="333333"/>
                </a:solidFill>
                <a:rtl val="0"/>
              </a:rPr>
              <a:t>&gt; </a:t>
            </a:r>
          </a:p>
          <a:p>
            <a:pPr lvl="0" rtl="0">
              <a:lnSpc>
                <a:spcPct val="115000"/>
              </a:lnSpc>
              <a:spcBef>
                <a:spcPts val="0"/>
              </a:spcBef>
              <a:buNone/>
            </a:pPr>
            <a:endParaRPr sz="1100">
              <a:solidFill>
                <a:srgbClr val="333333"/>
              </a:solidFill>
              <a:rtl val="0"/>
            </a:endParaRPr>
          </a:p>
          <a:p>
            <a:pPr marL="457200" lvl="0" indent="-298450" rtl="0">
              <a:lnSpc>
                <a:spcPct val="115000"/>
              </a:lnSpc>
              <a:spcBef>
                <a:spcPts val="0"/>
              </a:spcBef>
              <a:buClr>
                <a:schemeClr val="dk1"/>
              </a:buClr>
              <a:buSzPct val="100000"/>
              <a:buFont typeface="Arial"/>
              <a:buChar char="●"/>
            </a:pPr>
            <a:r>
              <a:rPr lang="en" sz="1100">
                <a:solidFill>
                  <a:schemeClr val="dk1"/>
                </a:solidFill>
                <a:rtl val="0"/>
              </a:rPr>
              <a:t>Unknown, Unknown. "Phototropism - Corn." </a:t>
            </a:r>
            <a:r>
              <a:rPr lang="en" sz="1100" i="1">
                <a:solidFill>
                  <a:schemeClr val="dk1"/>
                </a:solidFill>
                <a:rtl val="0"/>
              </a:rPr>
              <a:t>Phototropism - Corn</a:t>
            </a:r>
            <a:r>
              <a:rPr lang="en" sz="1100">
                <a:solidFill>
                  <a:schemeClr val="dk1"/>
                </a:solidFill>
                <a:rtl val="0"/>
              </a:rPr>
              <a:t>. Unknown, n.d. Web. 22 Mar. 2015.			 	&lt;</a:t>
            </a:r>
            <a:r>
              <a:rPr lang="en" sz="1100" u="sng">
                <a:solidFill>
                  <a:srgbClr val="0000FF"/>
                </a:solidFill>
                <a:hlinkClick r:id="rId4"/>
                <a:rtl val="0"/>
              </a:rPr>
              <a:t>http://plantsinmotion.bio.indiana.edu/plantmotion/movements/tropism/solartrack/solartrack.html</a:t>
            </a:r>
            <a:r>
              <a:rPr lang="en" sz="1100">
                <a:solidFill>
                  <a:schemeClr val="dk1"/>
                </a:solidFill>
                <a:rtl val="0"/>
              </a:rPr>
              <a:t>&gt;.</a:t>
            </a:r>
          </a:p>
          <a:p>
            <a:pPr lvl="0" rtl="0">
              <a:lnSpc>
                <a:spcPct val="115000"/>
              </a:lnSpc>
              <a:spcBef>
                <a:spcPts val="0"/>
              </a:spcBef>
              <a:buNone/>
            </a:pPr>
            <a:endParaRPr sz="1100">
              <a:solidFill>
                <a:schemeClr val="dk1"/>
              </a:solidFill>
              <a:rtl val="0"/>
            </a:endParaRPr>
          </a:p>
          <a:p>
            <a:pPr marL="457200" lvl="0" indent="-298450" rtl="0">
              <a:lnSpc>
                <a:spcPct val="115000"/>
              </a:lnSpc>
              <a:spcBef>
                <a:spcPts val="0"/>
              </a:spcBef>
              <a:buClr>
                <a:schemeClr val="dk1"/>
              </a:buClr>
              <a:buSzPct val="100000"/>
              <a:buFont typeface="Arial"/>
              <a:buChar char="●"/>
            </a:pPr>
            <a:r>
              <a:rPr lang="en" sz="1100">
                <a:solidFill>
                  <a:schemeClr val="dk1"/>
                </a:solidFill>
                <a:rtl val="0"/>
              </a:rPr>
              <a:t> Google. “Define+pistons - Cerca Con Google.” </a:t>
            </a:r>
            <a:r>
              <a:rPr lang="en" sz="1100" i="1">
                <a:solidFill>
                  <a:schemeClr val="dk1"/>
                </a:solidFill>
                <a:rtl val="0"/>
              </a:rPr>
              <a:t>Define+pistons - Cerca Con Google.</a:t>
            </a:r>
            <a:r>
              <a:rPr lang="en" sz="1100">
                <a:solidFill>
                  <a:schemeClr val="dk1"/>
                </a:solidFill>
                <a:rtl val="0"/>
              </a:rPr>
              <a:t> Google, n.d. Web. 22 Mar. 2015.  &lt;</a:t>
            </a:r>
            <a:r>
              <a:rPr lang="en" sz="1200" u="sng">
                <a:solidFill>
                  <a:srgbClr val="0000FF"/>
                </a:solidFill>
                <a:latin typeface="Calibri"/>
                <a:ea typeface="Calibri"/>
                <a:cs typeface="Calibri"/>
                <a:sym typeface="Calibri"/>
                <a:hlinkClick r:id="rId5"/>
                <a:rtl val="0"/>
              </a:rPr>
              <a:t>https://www.google.it/search?q=define+pistons&amp;oq=define+pistons&amp;aqs=chrome..69i57.4258j0j9&amp;sourceid=chrome&amp;es_sm=0&amp;ie=UTF-8</a:t>
            </a:r>
            <a:r>
              <a:rPr lang="en" sz="1100">
                <a:solidFill>
                  <a:schemeClr val="dk1"/>
                </a:solidFill>
                <a:rtl val="0"/>
              </a:rPr>
              <a:t>&gt;</a:t>
            </a:r>
            <a:r>
              <a:rPr lang="en" sz="1100" b="1">
                <a:solidFill>
                  <a:schemeClr val="dk1"/>
                </a:solidFill>
                <a:rtl val="0"/>
              </a:rPr>
              <a:t>	 </a:t>
            </a:r>
          </a:p>
          <a:p>
            <a:pPr lvl="0" rtl="0">
              <a:lnSpc>
                <a:spcPct val="115000"/>
              </a:lnSpc>
              <a:spcBef>
                <a:spcPts val="0"/>
              </a:spcBef>
              <a:buNone/>
            </a:pPr>
            <a:endParaRPr sz="1100" b="1">
              <a:solidFill>
                <a:schemeClr val="dk1"/>
              </a:solidFill>
              <a:rtl val="0"/>
            </a:endParaRPr>
          </a:p>
          <a:p>
            <a:pPr marL="457200" lvl="0" indent="-298450" rtl="0">
              <a:lnSpc>
                <a:spcPct val="115000"/>
              </a:lnSpc>
              <a:spcBef>
                <a:spcPts val="0"/>
              </a:spcBef>
              <a:buClr>
                <a:schemeClr val="dk1"/>
              </a:buClr>
              <a:buSzPct val="100000"/>
              <a:buFont typeface="Arial"/>
              <a:buChar char="●"/>
            </a:pPr>
            <a:r>
              <a:rPr lang="en" sz="1100">
                <a:solidFill>
                  <a:schemeClr val="dk1"/>
                </a:solidFill>
                <a:rtl val="0"/>
              </a:rPr>
              <a:t>Ota, Jonathan. "CALIFORNIA STATE SCIENCE FAIR 2009 PROJECT SUMMARY- Helio-Tracker." (n.d.): n. pag. 2 Apr. 	2009. Web. 22 Mar. 2015. &lt;</a:t>
            </a:r>
            <a:r>
              <a:rPr lang="en" sz="1100" u="sng">
                <a:solidFill>
                  <a:srgbClr val="0000FF"/>
                </a:solidFill>
                <a:hlinkClick r:id="rId6"/>
                <a:rtl val="0"/>
              </a:rPr>
              <a:t>https://www.usc.edu/CSSF/History/2009/Projects/S0217.pdf</a:t>
            </a:r>
            <a:r>
              <a:rPr lang="en" sz="1100">
                <a:solidFill>
                  <a:schemeClr val="dk1"/>
                </a:solidFill>
                <a:rtl val="0"/>
              </a:rPr>
              <a:t>&gt;. 	</a:t>
            </a:r>
          </a:p>
          <a:p>
            <a:pPr lvl="0" indent="457200" rtl="0">
              <a:lnSpc>
                <a:spcPct val="115000"/>
              </a:lnSpc>
              <a:spcBef>
                <a:spcPts val="0"/>
              </a:spcBef>
              <a:buClr>
                <a:srgbClr val="000000"/>
              </a:buClr>
              <a:buSzPct val="100000"/>
              <a:buNone/>
            </a:pPr>
            <a:r>
              <a:rPr lang="en" sz="1100" b="1">
                <a:solidFill>
                  <a:schemeClr val="dk1"/>
                </a:solidFill>
                <a:rtl val="0"/>
              </a:rPr>
              <a:t>		</a:t>
            </a:r>
          </a:p>
          <a:p>
            <a:pPr lvl="0" indent="457200" rtl="0">
              <a:lnSpc>
                <a:spcPct val="115000"/>
              </a:lnSpc>
              <a:spcBef>
                <a:spcPts val="0"/>
              </a:spcBef>
              <a:buClr>
                <a:srgbClr val="000000"/>
              </a:buClr>
              <a:buNone/>
            </a:pPr>
            <a:endParaRPr sz="1100">
              <a:solidFill>
                <a:schemeClr val="dk1"/>
              </a:solidFill>
              <a:rtl val="0"/>
            </a:endParaRPr>
          </a:p>
          <a:p>
            <a:pPr lvl="0" indent="457200" rtl="0">
              <a:lnSpc>
                <a:spcPct val="115000"/>
              </a:lnSpc>
              <a:spcBef>
                <a:spcPts val="0"/>
              </a:spcBef>
              <a:buClr>
                <a:srgbClr val="000000"/>
              </a:buClr>
              <a:buSzPct val="100000"/>
              <a:buNone/>
            </a:pPr>
            <a:r>
              <a:rPr lang="en" sz="1100" b="1">
                <a:solidFill>
                  <a:schemeClr val="dk1"/>
                </a:solidFill>
                <a:rtl val="0"/>
              </a:rPr>
              <a:t>		</a:t>
            </a:r>
          </a:p>
          <a:p>
            <a:pPr marL="457200" lvl="0" indent="-228600" rtl="0">
              <a:lnSpc>
                <a:spcPct val="163636"/>
              </a:lnSpc>
              <a:spcBef>
                <a:spcPts val="0"/>
              </a:spcBef>
              <a:spcAft>
                <a:spcPts val="2100"/>
              </a:spcAft>
              <a:buClr>
                <a:schemeClr val="dk1"/>
              </a:buClr>
              <a:buFont typeface="Arial"/>
              <a:buNone/>
            </a:pPr>
            <a:endParaRPr sz="1100">
              <a:solidFill>
                <a:schemeClr val="dk1"/>
              </a:solidFill>
              <a:rtl val="0"/>
            </a:endParaRPr>
          </a:p>
          <a:p>
            <a:pPr lvl="0" rtl="0">
              <a:lnSpc>
                <a:spcPct val="115000"/>
              </a:lnSpc>
              <a:spcBef>
                <a:spcPts val="0"/>
              </a:spcBef>
              <a:buNone/>
            </a:pPr>
            <a:endParaRPr sz="1100" b="1">
              <a:solidFill>
                <a:schemeClr val="dk1"/>
              </a:solidFill>
              <a:rtl val="0"/>
            </a:endParaRPr>
          </a:p>
          <a:p>
            <a:pPr lvl="0" rtl="0">
              <a:lnSpc>
                <a:spcPct val="115000"/>
              </a:lnSpc>
              <a:spcBef>
                <a:spcPts val="0"/>
              </a:spcBef>
              <a:buNone/>
            </a:pPr>
            <a:endParaRPr sz="1000">
              <a:solidFill>
                <a:srgbClr val="333333"/>
              </a:solidFill>
              <a:latin typeface="Times New Roman"/>
              <a:ea typeface="Times New Roman"/>
              <a:cs typeface="Times New Roman"/>
              <a:sym typeface="Times New Roman"/>
              <a:rtl val="0"/>
            </a:endParaRPr>
          </a:p>
          <a:p>
            <a:pPr marL="0" marR="0" lvl="0" indent="0" algn="ctr" rtl="0">
              <a:lnSpc>
                <a:spcPct val="100000"/>
              </a:lnSpc>
              <a:spcBef>
                <a:spcPts val="0"/>
              </a:spcBef>
              <a:spcAft>
                <a:spcPts val="0"/>
              </a:spcAft>
              <a:buClr>
                <a:schemeClr val="dk1"/>
              </a:buClr>
              <a:buFont typeface="Times New Roman"/>
              <a:buNone/>
            </a:pPr>
            <a:endParaRPr sz="2000">
              <a:solidFill>
                <a:schemeClr val="dk1"/>
              </a:solidFill>
              <a:latin typeface="Times New Roman"/>
              <a:ea typeface="Times New Roman"/>
              <a:cs typeface="Times New Roman"/>
              <a:sym typeface="Times New Roman"/>
            </a:endParaRPr>
          </a:p>
        </p:txBody>
      </p:sp>
      <p:sp>
        <p:nvSpPr>
          <p:cNvPr id="158" name="Shape 158"/>
          <p:cNvSpPr txBox="1">
            <a:spLocks noGrp="1"/>
          </p:cNvSpPr>
          <p:nvPr>
            <p:ph type="title"/>
          </p:nvPr>
        </p:nvSpPr>
        <p:spPr>
          <a:xfrm>
            <a:off x="457200" y="13321"/>
            <a:ext cx="8229600" cy="8574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4400" b="0" i="0" u="none" strike="noStrike" cap="none" baseline="0">
                <a:solidFill>
                  <a:srgbClr val="FFFFFF"/>
                </a:solidFill>
                <a:latin typeface="Arial"/>
                <a:ea typeface="Arial"/>
                <a:cs typeface="Arial"/>
                <a:sym typeface="Arial"/>
                <a:rtl val="0"/>
              </a:rPr>
              <a:t>Bibliography</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457200" y="1200150"/>
            <a:ext cx="8229600" cy="3858899"/>
          </a:xfrm>
          <a:prstGeom prst="rect">
            <a:avLst/>
          </a:prstGeom>
          <a:noFill/>
          <a:ln>
            <a:noFill/>
          </a:ln>
        </p:spPr>
        <p:txBody>
          <a:bodyPr lIns="91425" tIns="91425" rIns="91425" bIns="91425" anchor="t" anchorCtr="0">
            <a:noAutofit/>
          </a:bodyPr>
          <a:lstStyle/>
          <a:p>
            <a:pPr lvl="0" rtl="0">
              <a:spcBef>
                <a:spcPts val="0"/>
              </a:spcBef>
              <a:buNone/>
            </a:pPr>
            <a:r>
              <a:rPr lang="en" sz="3600">
                <a:solidFill>
                  <a:schemeClr val="dk1"/>
                </a:solidFill>
                <a:latin typeface="Times New Roman"/>
                <a:ea typeface="Times New Roman"/>
                <a:cs typeface="Times New Roman"/>
                <a:sym typeface="Times New Roman"/>
              </a:rPr>
              <a:t>Is it possible build a self-powered helio-tracker that replicates a sunflower’s ability to turn toward the sun?</a:t>
            </a:r>
          </a:p>
          <a:p>
            <a:pPr marL="0" marR="0" lvl="0" indent="0" algn="l" rtl="0">
              <a:lnSpc>
                <a:spcPct val="100000"/>
              </a:lnSpc>
              <a:spcBef>
                <a:spcPts val="0"/>
              </a:spcBef>
              <a:spcAft>
                <a:spcPts val="0"/>
              </a:spcAft>
              <a:buClr>
                <a:schemeClr val="dk1"/>
              </a:buClr>
              <a:buFont typeface="Times New Roman"/>
              <a:buNone/>
            </a:pPr>
            <a:endParaRPr b="1">
              <a:solidFill>
                <a:schemeClr val="dk1"/>
              </a:solidFill>
              <a:latin typeface="Times New Roman"/>
              <a:ea typeface="Times New Roman"/>
              <a:cs typeface="Times New Roman"/>
              <a:sym typeface="Times New Roman"/>
              <a:rtl val="0"/>
            </a:endParaRPr>
          </a:p>
        </p:txBody>
      </p:sp>
      <p:sp>
        <p:nvSpPr>
          <p:cNvPr id="91" name="Shape 91"/>
          <p:cNvSpPr txBox="1">
            <a:spLocks noGrp="1"/>
          </p:cNvSpPr>
          <p:nvPr>
            <p:ph type="title"/>
          </p:nvPr>
        </p:nvSpPr>
        <p:spPr>
          <a:xfrm>
            <a:off x="457200" y="13321"/>
            <a:ext cx="8229600" cy="8574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4400" b="0" i="0" u="none" strike="noStrike" cap="none" baseline="0">
                <a:solidFill>
                  <a:srgbClr val="FFFFFF"/>
                </a:solidFill>
                <a:latin typeface="Arial"/>
                <a:ea typeface="Arial"/>
                <a:cs typeface="Arial"/>
                <a:sym typeface="Arial"/>
                <a:rtl val="0"/>
              </a:rPr>
              <a:t>PROBLEM STATEMENT</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457200" y="1200150"/>
            <a:ext cx="8229600" cy="3630300"/>
          </a:xfrm>
          <a:prstGeom prst="rect">
            <a:avLst/>
          </a:prstGeom>
          <a:noFill/>
          <a:ln>
            <a:noFill/>
          </a:ln>
        </p:spPr>
        <p:txBody>
          <a:bodyPr lIns="91425" tIns="91425" rIns="91425" bIns="91425" anchor="t" anchorCtr="0">
            <a:noAutofit/>
          </a:bodyPr>
          <a:lstStyle/>
          <a:p>
            <a:pPr lvl="0" indent="457200" rtl="0">
              <a:lnSpc>
                <a:spcPct val="150000"/>
              </a:lnSpc>
              <a:spcBef>
                <a:spcPts val="0"/>
              </a:spcBef>
              <a:buClr>
                <a:schemeClr val="dk1"/>
              </a:buClr>
              <a:buSzPct val="100000"/>
              <a:buFont typeface="Arial"/>
              <a:buNone/>
            </a:pPr>
            <a:r>
              <a:rPr lang="en" sz="1100" b="1">
                <a:solidFill>
                  <a:schemeClr val="dk1"/>
                </a:solidFill>
                <a:latin typeface="Times New Roman"/>
                <a:ea typeface="Times New Roman"/>
                <a:cs typeface="Times New Roman"/>
                <a:sym typeface="Times New Roman"/>
                <a:rtl val="0"/>
              </a:rPr>
              <a:t>Have you ever looked at the sun (indirectly, of course) and wondered about the applications of a star so near to us? Well if you have, has it ever made you think of sunflowers or solar power? Solar power technology is becoming more and more of interest nowadays due to the raised awareness of our destroying the Earth. Solar energy is an efficient way of harnessing the sun’s power to create energy. Unfortunately, solar power is also faced with the problem of not being as effective as it could be due to solar panels’ immobility. This raises the question: What if you could create a completely self-powered contraption that is designed to keep a solar panel constantly facing toward the sun to help it generate steady amounts of power? For this project, we intend to draw upon nature’s solution to this question: sunflowers. Sunflowers have ways of turning toward the sun before they start to bud. If we can replicate their ability to turn toward the sun using the chemical reactions and pressure resulting from alcohol’s evaporation, we may be able to make an efficient, self-powered solar generator that would have applications in third-world countries and remote areas such as forests. Even better, we intend to create our contraption using almost completely of cheap, common materials. This would mean that, if you should decide, you could build your own reproduction of our machine for your use and convenience.</a:t>
            </a:r>
          </a:p>
          <a:p>
            <a:pPr lvl="0" indent="457200" rtl="0">
              <a:lnSpc>
                <a:spcPct val="150000"/>
              </a:lnSpc>
              <a:spcBef>
                <a:spcPts val="0"/>
              </a:spcBef>
              <a:buClr>
                <a:schemeClr val="dk1"/>
              </a:buClr>
              <a:buSzPct val="100000"/>
              <a:buFont typeface="Arial"/>
              <a:buNone/>
            </a:pPr>
            <a:r>
              <a:rPr lang="en" sz="1100" b="1">
                <a:solidFill>
                  <a:schemeClr val="dk1"/>
                </a:solidFill>
                <a:latin typeface="Times New Roman"/>
                <a:ea typeface="Times New Roman"/>
                <a:cs typeface="Times New Roman"/>
                <a:sym typeface="Times New Roman"/>
                <a:rtl val="0"/>
              </a:rPr>
              <a:t>As such, the purpose of this project is to create a self powered helio-tracker that turns toward the sun to get the maximum sunlight using everyday materials.</a:t>
            </a:r>
          </a:p>
        </p:txBody>
      </p:sp>
      <p:sp>
        <p:nvSpPr>
          <p:cNvPr id="97" name="Shape 97"/>
          <p:cNvSpPr txBox="1">
            <a:spLocks noGrp="1"/>
          </p:cNvSpPr>
          <p:nvPr>
            <p:ph type="title"/>
          </p:nvPr>
        </p:nvSpPr>
        <p:spPr>
          <a:xfrm>
            <a:off x="457200" y="13321"/>
            <a:ext cx="8229600" cy="8574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4400" b="0" i="0" u="none" strike="noStrike" cap="none" baseline="0">
                <a:solidFill>
                  <a:srgbClr val="FFFFFF"/>
                </a:solidFill>
                <a:latin typeface="Arial"/>
                <a:ea typeface="Arial"/>
                <a:cs typeface="Arial"/>
                <a:sym typeface="Arial"/>
                <a:rtl val="0"/>
              </a:rPr>
              <a:t>ABSTRACT</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457200" y="1200150"/>
            <a:ext cx="8229600" cy="3630300"/>
          </a:xfrm>
          <a:prstGeom prst="rect">
            <a:avLst/>
          </a:prstGeom>
          <a:noFill/>
          <a:ln>
            <a:noFill/>
          </a:ln>
        </p:spPr>
        <p:txBody>
          <a:bodyPr lIns="91425" tIns="91425" rIns="91425" bIns="91425" anchor="t" anchorCtr="0">
            <a:noAutofit/>
          </a:bodyPr>
          <a:lstStyle/>
          <a:p>
            <a:pPr marL="457200" lvl="0" indent="-279400" rtl="0">
              <a:lnSpc>
                <a:spcPct val="144000"/>
              </a:lnSpc>
              <a:spcBef>
                <a:spcPts val="0"/>
              </a:spcBef>
              <a:buClr>
                <a:schemeClr val="dk1"/>
              </a:buClr>
              <a:buSzPct val="100000"/>
              <a:buFont typeface="Arial"/>
              <a:buChar char="●"/>
            </a:pPr>
            <a:r>
              <a:rPr lang="en" sz="800">
                <a:solidFill>
                  <a:schemeClr val="dk1"/>
                </a:solidFill>
                <a:latin typeface="Times New Roman"/>
                <a:ea typeface="Times New Roman"/>
                <a:cs typeface="Times New Roman"/>
                <a:sym typeface="Times New Roman"/>
              </a:rPr>
              <a:t>Glass jars x4 (small)</a:t>
            </a:r>
          </a:p>
          <a:p>
            <a:pPr marL="457200" lvl="0" indent="-279400" rtl="0">
              <a:lnSpc>
                <a:spcPct val="144000"/>
              </a:lnSpc>
              <a:spcBef>
                <a:spcPts val="0"/>
              </a:spcBef>
              <a:buClr>
                <a:schemeClr val="dk1"/>
              </a:buClr>
              <a:buSzPct val="100000"/>
              <a:buFont typeface="Arial"/>
              <a:buChar char="●"/>
            </a:pPr>
            <a:r>
              <a:rPr lang="en" sz="800">
                <a:solidFill>
                  <a:schemeClr val="dk1"/>
                </a:solidFill>
                <a:latin typeface="Times New Roman"/>
                <a:ea typeface="Times New Roman"/>
                <a:cs typeface="Times New Roman"/>
                <a:sym typeface="Times New Roman"/>
              </a:rPr>
              <a:t>Reynold’s wrap aluminum foil (1 box)</a:t>
            </a:r>
          </a:p>
          <a:p>
            <a:pPr marL="457200" lvl="0" indent="-279400" rtl="0">
              <a:lnSpc>
                <a:spcPct val="144000"/>
              </a:lnSpc>
              <a:spcBef>
                <a:spcPts val="0"/>
              </a:spcBef>
              <a:buClr>
                <a:schemeClr val="dk1"/>
              </a:buClr>
              <a:buSzPct val="100000"/>
              <a:buFont typeface="Arial"/>
              <a:buChar char="●"/>
            </a:pPr>
            <a:r>
              <a:rPr lang="en" sz="800">
                <a:solidFill>
                  <a:schemeClr val="dk1"/>
                </a:solidFill>
                <a:latin typeface="Times New Roman"/>
                <a:ea typeface="Times New Roman"/>
                <a:cs typeface="Times New Roman"/>
                <a:sym typeface="Times New Roman"/>
              </a:rPr>
              <a:t>400 ml of 70% isopropyl rubbing alcohol</a:t>
            </a:r>
          </a:p>
          <a:p>
            <a:pPr marL="457200" lvl="0" indent="-279400" rtl="0">
              <a:lnSpc>
                <a:spcPct val="120000"/>
              </a:lnSpc>
              <a:spcBef>
                <a:spcPts val="0"/>
              </a:spcBef>
              <a:buClr>
                <a:schemeClr val="dk1"/>
              </a:buClr>
              <a:buSzPct val="100000"/>
              <a:buFont typeface="Arial"/>
              <a:buChar char="●"/>
            </a:pPr>
            <a:r>
              <a:rPr lang="en" sz="800">
                <a:solidFill>
                  <a:schemeClr val="dk1"/>
                </a:solidFill>
                <a:latin typeface="Times New Roman"/>
                <a:ea typeface="Times New Roman"/>
                <a:cs typeface="Times New Roman"/>
                <a:sym typeface="Times New Roman"/>
              </a:rPr>
              <a:t>Folders (3)</a:t>
            </a:r>
          </a:p>
          <a:p>
            <a:pPr marL="457200" lvl="0" indent="-279400" rtl="0">
              <a:lnSpc>
                <a:spcPct val="120000"/>
              </a:lnSpc>
              <a:spcBef>
                <a:spcPts val="0"/>
              </a:spcBef>
              <a:buClr>
                <a:schemeClr val="dk1"/>
              </a:buClr>
              <a:buSzPct val="100000"/>
              <a:buFont typeface="Arial"/>
              <a:buChar char="●"/>
            </a:pPr>
            <a:r>
              <a:rPr lang="en" sz="800">
                <a:solidFill>
                  <a:schemeClr val="dk1"/>
                </a:solidFill>
                <a:latin typeface="Times New Roman"/>
                <a:ea typeface="Times New Roman"/>
                <a:cs typeface="Times New Roman"/>
                <a:sym typeface="Times New Roman"/>
              </a:rPr>
              <a:t>Extendable shower rod</a:t>
            </a:r>
          </a:p>
          <a:p>
            <a:pPr marL="457200" lvl="0" indent="-279400" rtl="0">
              <a:lnSpc>
                <a:spcPct val="120000"/>
              </a:lnSpc>
              <a:spcBef>
                <a:spcPts val="0"/>
              </a:spcBef>
              <a:buClr>
                <a:schemeClr val="dk1"/>
              </a:buClr>
              <a:buSzPct val="100000"/>
              <a:buFont typeface="Arial"/>
              <a:buChar char="●"/>
            </a:pPr>
            <a:r>
              <a:rPr lang="en" sz="800">
                <a:solidFill>
                  <a:schemeClr val="dk1"/>
                </a:solidFill>
                <a:latin typeface="Times New Roman"/>
                <a:ea typeface="Times New Roman"/>
                <a:cs typeface="Times New Roman"/>
                <a:sym typeface="Times New Roman"/>
              </a:rPr>
              <a:t>Cardboard/Cardboard boxes</a:t>
            </a:r>
          </a:p>
          <a:p>
            <a:pPr marL="457200" lvl="0" indent="-279400" rtl="0">
              <a:lnSpc>
                <a:spcPct val="120000"/>
              </a:lnSpc>
              <a:spcBef>
                <a:spcPts val="0"/>
              </a:spcBef>
              <a:buClr>
                <a:schemeClr val="dk1"/>
              </a:buClr>
              <a:buSzPct val="100000"/>
              <a:buFont typeface="Arial"/>
              <a:buChar char="●"/>
            </a:pPr>
            <a:r>
              <a:rPr lang="en" sz="800">
                <a:solidFill>
                  <a:schemeClr val="dk1"/>
                </a:solidFill>
                <a:latin typeface="Times New Roman"/>
                <a:ea typeface="Times New Roman"/>
                <a:cs typeface="Times New Roman"/>
                <a:sym typeface="Times New Roman"/>
              </a:rPr>
              <a:t>PVC pipe (1.75” in diameter and 37”-39” in length)</a:t>
            </a:r>
          </a:p>
          <a:p>
            <a:pPr marL="457200" lvl="0" indent="-279400" rtl="0">
              <a:lnSpc>
                <a:spcPct val="120000"/>
              </a:lnSpc>
              <a:spcBef>
                <a:spcPts val="0"/>
              </a:spcBef>
              <a:buClr>
                <a:schemeClr val="dk1"/>
              </a:buClr>
              <a:buSzPct val="100000"/>
              <a:buFont typeface="Arial"/>
              <a:buChar char="●"/>
            </a:pPr>
            <a:r>
              <a:rPr lang="en" sz="800">
                <a:solidFill>
                  <a:schemeClr val="dk1"/>
                </a:solidFill>
                <a:latin typeface="Times New Roman"/>
                <a:ea typeface="Times New Roman"/>
                <a:cs typeface="Times New Roman"/>
                <a:sym typeface="Times New Roman"/>
              </a:rPr>
              <a:t>Photovoltaic panel (solar panel)</a:t>
            </a:r>
          </a:p>
          <a:p>
            <a:pPr marL="457200" lvl="0" indent="-279400" rtl="0">
              <a:lnSpc>
                <a:spcPct val="120000"/>
              </a:lnSpc>
              <a:spcBef>
                <a:spcPts val="0"/>
              </a:spcBef>
              <a:buClr>
                <a:schemeClr val="dk1"/>
              </a:buClr>
              <a:buSzPct val="100000"/>
              <a:buFont typeface="Arial"/>
              <a:buChar char="●"/>
            </a:pPr>
            <a:r>
              <a:rPr lang="en" sz="800">
                <a:solidFill>
                  <a:schemeClr val="dk1"/>
                </a:solidFill>
                <a:latin typeface="Times New Roman"/>
                <a:ea typeface="Times New Roman"/>
                <a:cs typeface="Times New Roman"/>
                <a:sym typeface="Times New Roman"/>
              </a:rPr>
              <a:t>Fish tank tubing (4 coils)</a:t>
            </a:r>
          </a:p>
          <a:p>
            <a:pPr marL="457200" lvl="0" indent="-279400" rtl="0">
              <a:lnSpc>
                <a:spcPct val="120000"/>
              </a:lnSpc>
              <a:spcBef>
                <a:spcPts val="0"/>
              </a:spcBef>
              <a:buClr>
                <a:schemeClr val="dk1"/>
              </a:buClr>
              <a:buSzPct val="100000"/>
              <a:buFont typeface="Arial"/>
              <a:buChar char="●"/>
            </a:pPr>
            <a:r>
              <a:rPr lang="en" sz="800">
                <a:solidFill>
                  <a:schemeClr val="dk1"/>
                </a:solidFill>
                <a:latin typeface="Times New Roman"/>
                <a:ea typeface="Times New Roman"/>
                <a:cs typeface="Times New Roman"/>
                <a:sym typeface="Times New Roman"/>
              </a:rPr>
              <a:t>Wire hangers (3-4 packs of 10)</a:t>
            </a:r>
          </a:p>
          <a:p>
            <a:pPr marL="457200" lvl="0" indent="-279400" rtl="0">
              <a:lnSpc>
                <a:spcPct val="120000"/>
              </a:lnSpc>
              <a:spcBef>
                <a:spcPts val="0"/>
              </a:spcBef>
              <a:buClr>
                <a:schemeClr val="dk1"/>
              </a:buClr>
              <a:buSzPct val="100000"/>
              <a:buFont typeface="Arial"/>
              <a:buChar char="●"/>
            </a:pPr>
            <a:r>
              <a:rPr lang="en" sz="800">
                <a:solidFill>
                  <a:schemeClr val="dk1"/>
                </a:solidFill>
                <a:latin typeface="Times New Roman"/>
                <a:ea typeface="Times New Roman"/>
                <a:cs typeface="Times New Roman"/>
                <a:sym typeface="Times New Roman"/>
              </a:rPr>
              <a:t>Steel saw</a:t>
            </a:r>
          </a:p>
          <a:p>
            <a:pPr marL="457200" lvl="0" indent="-279400" rtl="0">
              <a:lnSpc>
                <a:spcPct val="120000"/>
              </a:lnSpc>
              <a:spcBef>
                <a:spcPts val="0"/>
              </a:spcBef>
              <a:buClr>
                <a:schemeClr val="dk1"/>
              </a:buClr>
              <a:buSzPct val="100000"/>
              <a:buFont typeface="Arial"/>
              <a:buChar char="●"/>
            </a:pPr>
            <a:r>
              <a:rPr lang="en" sz="800">
                <a:solidFill>
                  <a:schemeClr val="dk1"/>
                </a:solidFill>
                <a:latin typeface="Times New Roman"/>
                <a:ea typeface="Times New Roman"/>
                <a:cs typeface="Times New Roman"/>
                <a:sym typeface="Times New Roman"/>
              </a:rPr>
              <a:t>Electric drill w/ long drill bit (wireless)</a:t>
            </a:r>
          </a:p>
          <a:p>
            <a:pPr marL="457200" lvl="0" indent="-279400" rtl="0">
              <a:lnSpc>
                <a:spcPct val="120000"/>
              </a:lnSpc>
              <a:spcBef>
                <a:spcPts val="0"/>
              </a:spcBef>
              <a:buClr>
                <a:schemeClr val="dk1"/>
              </a:buClr>
              <a:buSzPct val="100000"/>
              <a:buFont typeface="Arial"/>
              <a:buChar char="●"/>
            </a:pPr>
            <a:r>
              <a:rPr lang="en" sz="800">
                <a:solidFill>
                  <a:schemeClr val="dk1"/>
                </a:solidFill>
                <a:latin typeface="Times New Roman"/>
                <a:ea typeface="Times New Roman"/>
                <a:cs typeface="Times New Roman"/>
                <a:sym typeface="Times New Roman"/>
              </a:rPr>
              <a:t>Scissors</a:t>
            </a:r>
          </a:p>
          <a:p>
            <a:pPr marL="457200" lvl="0" indent="-279400" rtl="0">
              <a:lnSpc>
                <a:spcPct val="120000"/>
              </a:lnSpc>
              <a:spcBef>
                <a:spcPts val="0"/>
              </a:spcBef>
              <a:buClr>
                <a:schemeClr val="dk1"/>
              </a:buClr>
              <a:buSzPct val="100000"/>
              <a:buFont typeface="Arial"/>
              <a:buChar char="●"/>
            </a:pPr>
            <a:r>
              <a:rPr lang="en" sz="800">
                <a:solidFill>
                  <a:schemeClr val="dk1"/>
                </a:solidFill>
                <a:latin typeface="Times New Roman"/>
                <a:ea typeface="Times New Roman"/>
                <a:cs typeface="Times New Roman"/>
                <a:sym typeface="Times New Roman"/>
              </a:rPr>
              <a:t>11” wooden rods (4)</a:t>
            </a:r>
          </a:p>
          <a:p>
            <a:pPr marL="457200" lvl="0" indent="-279400" rtl="0">
              <a:lnSpc>
                <a:spcPct val="120000"/>
              </a:lnSpc>
              <a:spcBef>
                <a:spcPts val="0"/>
              </a:spcBef>
              <a:buClr>
                <a:schemeClr val="dk1"/>
              </a:buClr>
              <a:buSzPct val="100000"/>
              <a:buFont typeface="Arial"/>
              <a:buChar char="●"/>
            </a:pPr>
            <a:r>
              <a:rPr lang="en" sz="800">
                <a:solidFill>
                  <a:schemeClr val="dk1"/>
                </a:solidFill>
                <a:latin typeface="Times New Roman"/>
                <a:ea typeface="Times New Roman"/>
                <a:cs typeface="Times New Roman"/>
                <a:sym typeface="Times New Roman"/>
              </a:rPr>
              <a:t>Duct tape (2 rolls)</a:t>
            </a:r>
          </a:p>
          <a:p>
            <a:pPr marL="457200" lvl="0" indent="-279400" rtl="0">
              <a:lnSpc>
                <a:spcPct val="120000"/>
              </a:lnSpc>
              <a:spcBef>
                <a:spcPts val="0"/>
              </a:spcBef>
              <a:buClr>
                <a:schemeClr val="dk1"/>
              </a:buClr>
              <a:buSzPct val="100000"/>
              <a:buFont typeface="Arial"/>
              <a:buChar char="●"/>
            </a:pPr>
            <a:r>
              <a:rPr lang="en" sz="800">
                <a:solidFill>
                  <a:schemeClr val="dk1"/>
                </a:solidFill>
                <a:latin typeface="Times New Roman"/>
                <a:ea typeface="Times New Roman"/>
                <a:cs typeface="Times New Roman"/>
                <a:sym typeface="Times New Roman"/>
              </a:rPr>
              <a:t>Balloons (1 bag)</a:t>
            </a:r>
          </a:p>
          <a:p>
            <a:pPr marL="457200" lvl="0" indent="-279400" rtl="0">
              <a:lnSpc>
                <a:spcPct val="120000"/>
              </a:lnSpc>
              <a:spcBef>
                <a:spcPts val="0"/>
              </a:spcBef>
              <a:buClr>
                <a:schemeClr val="dk1"/>
              </a:buClr>
              <a:buSzPct val="100000"/>
              <a:buFont typeface="Arial"/>
              <a:buChar char="●"/>
            </a:pPr>
            <a:r>
              <a:rPr lang="en" sz="800">
                <a:solidFill>
                  <a:schemeClr val="dk1"/>
                </a:solidFill>
                <a:latin typeface="Times New Roman"/>
                <a:ea typeface="Times New Roman"/>
                <a:cs typeface="Times New Roman"/>
                <a:sym typeface="Times New Roman"/>
              </a:rPr>
              <a:t>Wire cutter</a:t>
            </a:r>
          </a:p>
          <a:p>
            <a:pPr marL="457200" lvl="0" indent="-279400" rtl="0">
              <a:lnSpc>
                <a:spcPct val="120000"/>
              </a:lnSpc>
              <a:spcBef>
                <a:spcPts val="0"/>
              </a:spcBef>
              <a:buClr>
                <a:schemeClr val="dk1"/>
              </a:buClr>
              <a:buSzPct val="100000"/>
              <a:buFont typeface="Arial"/>
              <a:buChar char="●"/>
            </a:pPr>
            <a:r>
              <a:rPr lang="en" sz="800">
                <a:solidFill>
                  <a:schemeClr val="dk1"/>
                </a:solidFill>
                <a:latin typeface="Times New Roman"/>
                <a:ea typeface="Times New Roman"/>
                <a:cs typeface="Times New Roman"/>
                <a:sym typeface="Times New Roman"/>
              </a:rPr>
              <a:t>Pliers/Wrench</a:t>
            </a:r>
          </a:p>
          <a:p>
            <a:pPr marL="457200" lvl="0" indent="-279400" rtl="0">
              <a:lnSpc>
                <a:spcPct val="120000"/>
              </a:lnSpc>
              <a:spcBef>
                <a:spcPts val="0"/>
              </a:spcBef>
              <a:buClr>
                <a:schemeClr val="dk1"/>
              </a:buClr>
              <a:buSzPct val="100000"/>
              <a:buFont typeface="Times New Roman"/>
              <a:buChar char="●"/>
            </a:pPr>
            <a:r>
              <a:rPr lang="en" sz="800">
                <a:solidFill>
                  <a:schemeClr val="dk1"/>
                </a:solidFill>
                <a:latin typeface="Times New Roman"/>
                <a:ea typeface="Times New Roman"/>
                <a:cs typeface="Times New Roman"/>
                <a:sym typeface="Times New Roman"/>
              </a:rPr>
              <a:t>Wires</a:t>
            </a:r>
          </a:p>
          <a:p>
            <a:pPr marL="457200" lvl="0" indent="-279400" rtl="0">
              <a:lnSpc>
                <a:spcPct val="120000"/>
              </a:lnSpc>
              <a:spcBef>
                <a:spcPts val="0"/>
              </a:spcBef>
              <a:buClr>
                <a:schemeClr val="dk1"/>
              </a:buClr>
              <a:buSzPct val="100000"/>
              <a:buFont typeface="Times New Roman"/>
              <a:buChar char="●"/>
            </a:pPr>
            <a:r>
              <a:rPr lang="en" sz="800">
                <a:solidFill>
                  <a:schemeClr val="dk1"/>
                </a:solidFill>
                <a:latin typeface="Times New Roman"/>
                <a:ea typeface="Times New Roman"/>
                <a:cs typeface="Times New Roman"/>
                <a:sym typeface="Times New Roman"/>
              </a:rPr>
              <a:t>Zip-ties</a:t>
            </a:r>
          </a:p>
          <a:p>
            <a:pPr marL="457200" lvl="0" indent="-279400" rtl="0">
              <a:lnSpc>
                <a:spcPct val="120000"/>
              </a:lnSpc>
              <a:spcBef>
                <a:spcPts val="0"/>
              </a:spcBef>
              <a:buClr>
                <a:schemeClr val="dk1"/>
              </a:buClr>
              <a:buSzPct val="100000"/>
              <a:buFont typeface="Times New Roman"/>
              <a:buChar char="●"/>
            </a:pPr>
            <a:r>
              <a:rPr lang="en" sz="800">
                <a:solidFill>
                  <a:schemeClr val="dk1"/>
                </a:solidFill>
                <a:latin typeface="Times New Roman"/>
                <a:ea typeface="Times New Roman"/>
                <a:cs typeface="Times New Roman"/>
                <a:sym typeface="Times New Roman"/>
              </a:rPr>
              <a:t>Plastic Crate </a:t>
            </a:r>
          </a:p>
          <a:p>
            <a:pPr marL="457200" lvl="0" indent="-279400" rtl="0">
              <a:lnSpc>
                <a:spcPct val="120000"/>
              </a:lnSpc>
              <a:spcBef>
                <a:spcPts val="0"/>
              </a:spcBef>
              <a:buClr>
                <a:schemeClr val="dk1"/>
              </a:buClr>
              <a:buSzPct val="100000"/>
              <a:buFont typeface="Times New Roman"/>
              <a:buChar char="●"/>
            </a:pPr>
            <a:r>
              <a:rPr lang="en" sz="800">
                <a:solidFill>
                  <a:schemeClr val="dk1"/>
                </a:solidFill>
                <a:latin typeface="Times New Roman"/>
                <a:ea typeface="Times New Roman"/>
                <a:cs typeface="Times New Roman"/>
                <a:sym typeface="Times New Roman"/>
              </a:rPr>
              <a:t>Vegetable oil</a:t>
            </a:r>
          </a:p>
        </p:txBody>
      </p:sp>
      <p:sp>
        <p:nvSpPr>
          <p:cNvPr id="103" name="Shape 103"/>
          <p:cNvSpPr txBox="1">
            <a:spLocks noGrp="1"/>
          </p:cNvSpPr>
          <p:nvPr>
            <p:ph type="title"/>
          </p:nvPr>
        </p:nvSpPr>
        <p:spPr>
          <a:xfrm>
            <a:off x="457200" y="13321"/>
            <a:ext cx="8229600" cy="8574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3600" b="0" i="0" u="none" strike="noStrike" cap="none" baseline="0">
                <a:solidFill>
                  <a:srgbClr val="FFFFFF"/>
                </a:solidFill>
                <a:latin typeface="Arial"/>
                <a:ea typeface="Arial"/>
                <a:cs typeface="Arial"/>
                <a:sym typeface="Arial"/>
                <a:rtl val="0"/>
              </a:rPr>
              <a:t>TEST  HYPOTHESIS:  Materials</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457200" y="1200150"/>
            <a:ext cx="8229600" cy="3630300"/>
          </a:xfrm>
          <a:prstGeom prst="rect">
            <a:avLst/>
          </a:prstGeom>
          <a:noFill/>
          <a:ln>
            <a:noFill/>
          </a:ln>
        </p:spPr>
        <p:txBody>
          <a:bodyPr lIns="91425" tIns="91425" rIns="91425" bIns="91425" anchor="t" anchorCtr="0">
            <a:noAutofit/>
          </a:bodyPr>
          <a:lstStyle/>
          <a:p>
            <a:pPr marL="457200" marR="0" lvl="0" indent="-285750" algn="l" rtl="0">
              <a:lnSpc>
                <a:spcPct val="100000"/>
              </a:lnSpc>
              <a:spcBef>
                <a:spcPts val="0"/>
              </a:spcBef>
              <a:spcAft>
                <a:spcPts val="0"/>
              </a:spcAft>
              <a:buClr>
                <a:schemeClr val="dk1"/>
              </a:buClr>
              <a:buSzPct val="100000"/>
              <a:buFont typeface="Arial"/>
              <a:buAutoNum type="arabicPeriod"/>
            </a:pPr>
            <a:r>
              <a:rPr lang="en" sz="900">
                <a:latin typeface="Times New Roman"/>
                <a:ea typeface="Times New Roman"/>
                <a:cs typeface="Times New Roman"/>
                <a:sym typeface="Times New Roman"/>
              </a:rPr>
              <a:t>Assemble all materials (see materials)</a:t>
            </a:r>
          </a:p>
          <a:p>
            <a:pPr marL="457200" marR="0" lvl="0" indent="-285750" algn="l" rtl="0">
              <a:lnSpc>
                <a:spcPct val="100000"/>
              </a:lnSpc>
              <a:spcBef>
                <a:spcPts val="0"/>
              </a:spcBef>
              <a:spcAft>
                <a:spcPts val="0"/>
              </a:spcAft>
              <a:buClr>
                <a:schemeClr val="dk1"/>
              </a:buClr>
              <a:buSzPct val="100000"/>
              <a:buFont typeface="Times New Roman"/>
              <a:buAutoNum type="arabicPeriod"/>
            </a:pPr>
            <a:r>
              <a:rPr lang="en" sz="900">
                <a:latin typeface="Times New Roman"/>
                <a:ea typeface="Times New Roman"/>
                <a:cs typeface="Times New Roman"/>
                <a:sym typeface="Times New Roman"/>
              </a:rPr>
              <a:t>Straighten out around 30 wire hangers</a:t>
            </a:r>
          </a:p>
          <a:p>
            <a:pPr marL="457200" marR="0" lvl="0" indent="-285750" algn="l" rtl="0">
              <a:lnSpc>
                <a:spcPct val="100000"/>
              </a:lnSpc>
              <a:spcBef>
                <a:spcPts val="0"/>
              </a:spcBef>
              <a:spcAft>
                <a:spcPts val="0"/>
              </a:spcAft>
              <a:buClr>
                <a:schemeClr val="dk1"/>
              </a:buClr>
              <a:buSzPct val="100000"/>
              <a:buFont typeface="Times New Roman"/>
              <a:buAutoNum type="arabicPeriod"/>
            </a:pPr>
            <a:r>
              <a:rPr lang="en" sz="900">
                <a:latin typeface="Times New Roman"/>
                <a:ea typeface="Times New Roman"/>
                <a:cs typeface="Times New Roman"/>
                <a:sym typeface="Times New Roman"/>
              </a:rPr>
              <a:t>Cut off the hooks and the corkscrew pieces of the straightened hangers</a:t>
            </a:r>
          </a:p>
          <a:p>
            <a:pPr marL="457200" marR="0" lvl="0" indent="-285750" algn="l" rtl="0">
              <a:lnSpc>
                <a:spcPct val="100000"/>
              </a:lnSpc>
              <a:spcBef>
                <a:spcPts val="0"/>
              </a:spcBef>
              <a:spcAft>
                <a:spcPts val="0"/>
              </a:spcAft>
              <a:buClr>
                <a:schemeClr val="dk1"/>
              </a:buClr>
              <a:buSzPct val="100000"/>
              <a:buFont typeface="Times New Roman"/>
              <a:buAutoNum type="arabicPeriod"/>
            </a:pPr>
            <a:r>
              <a:rPr lang="en" sz="900">
                <a:latin typeface="Times New Roman"/>
                <a:ea typeface="Times New Roman"/>
                <a:cs typeface="Times New Roman"/>
                <a:sym typeface="Times New Roman"/>
              </a:rPr>
              <a:t>Intertwine two of the straightened hangers together (x4)</a:t>
            </a:r>
          </a:p>
          <a:p>
            <a:pPr marL="457200" marR="0" lvl="0" indent="-285750" algn="l" rtl="0">
              <a:lnSpc>
                <a:spcPct val="100000"/>
              </a:lnSpc>
              <a:spcBef>
                <a:spcPts val="0"/>
              </a:spcBef>
              <a:spcAft>
                <a:spcPts val="0"/>
              </a:spcAft>
              <a:buClr>
                <a:schemeClr val="dk1"/>
              </a:buClr>
              <a:buSzPct val="100000"/>
              <a:buFont typeface="Times New Roman"/>
              <a:buAutoNum type="arabicPeriod"/>
            </a:pPr>
            <a:r>
              <a:rPr lang="en" sz="900">
                <a:latin typeface="Times New Roman"/>
                <a:ea typeface="Times New Roman"/>
                <a:cs typeface="Times New Roman"/>
                <a:sym typeface="Times New Roman"/>
              </a:rPr>
              <a:t>Drill shower rod at diagonal angles so they do not intersect with each other.</a:t>
            </a:r>
          </a:p>
          <a:p>
            <a:pPr marL="457200" marR="0" lvl="0" indent="-285750" algn="l" rtl="0">
              <a:lnSpc>
                <a:spcPct val="100000"/>
              </a:lnSpc>
              <a:spcBef>
                <a:spcPts val="0"/>
              </a:spcBef>
              <a:spcAft>
                <a:spcPts val="0"/>
              </a:spcAft>
              <a:buClr>
                <a:schemeClr val="dk1"/>
              </a:buClr>
              <a:buSzPct val="100000"/>
              <a:buFont typeface="Times New Roman"/>
              <a:buAutoNum type="arabicPeriod"/>
            </a:pPr>
            <a:r>
              <a:rPr lang="en" sz="900">
                <a:latin typeface="Times New Roman"/>
                <a:ea typeface="Times New Roman"/>
                <a:cs typeface="Times New Roman"/>
                <a:sym typeface="Times New Roman"/>
              </a:rPr>
              <a:t>Slide the intertwined hangers through the holes that have just been drilled.</a:t>
            </a:r>
          </a:p>
          <a:p>
            <a:pPr marL="457200" marR="0" lvl="0" indent="-285750" algn="l" rtl="0">
              <a:lnSpc>
                <a:spcPct val="100000"/>
              </a:lnSpc>
              <a:spcBef>
                <a:spcPts val="0"/>
              </a:spcBef>
              <a:spcAft>
                <a:spcPts val="0"/>
              </a:spcAft>
              <a:buClr>
                <a:schemeClr val="dk1"/>
              </a:buClr>
              <a:buSzPct val="100000"/>
              <a:buFont typeface="Times New Roman"/>
              <a:buAutoNum type="arabicPeriod"/>
            </a:pPr>
            <a:r>
              <a:rPr lang="en" sz="900">
                <a:latin typeface="Times New Roman"/>
                <a:ea typeface="Times New Roman"/>
                <a:cs typeface="Times New Roman"/>
                <a:sym typeface="Times New Roman"/>
              </a:rPr>
              <a:t>Bend wires so that it curves upward</a:t>
            </a:r>
          </a:p>
          <a:p>
            <a:pPr marL="457200" marR="0" lvl="0" indent="-285750" algn="l" rtl="0">
              <a:lnSpc>
                <a:spcPct val="100000"/>
              </a:lnSpc>
              <a:spcBef>
                <a:spcPts val="0"/>
              </a:spcBef>
              <a:spcAft>
                <a:spcPts val="0"/>
              </a:spcAft>
              <a:buClr>
                <a:schemeClr val="dk1"/>
              </a:buClr>
              <a:buSzPct val="100000"/>
              <a:buFont typeface="Times New Roman"/>
              <a:buAutoNum type="arabicPeriod"/>
            </a:pPr>
            <a:r>
              <a:rPr lang="en" sz="900">
                <a:latin typeface="Times New Roman"/>
                <a:ea typeface="Times New Roman"/>
                <a:cs typeface="Times New Roman"/>
                <a:sym typeface="Times New Roman"/>
              </a:rPr>
              <a:t>Attach a wire between the intertwined wires and the shower rod to act as a strut to keep the wires from bending when under pressure</a:t>
            </a:r>
          </a:p>
          <a:p>
            <a:pPr marL="457200" marR="0" lvl="0" indent="-285750" algn="l" rtl="0">
              <a:lnSpc>
                <a:spcPct val="100000"/>
              </a:lnSpc>
              <a:spcBef>
                <a:spcPts val="0"/>
              </a:spcBef>
              <a:spcAft>
                <a:spcPts val="0"/>
              </a:spcAft>
              <a:buClr>
                <a:schemeClr val="dk1"/>
              </a:buClr>
              <a:buSzPct val="100000"/>
              <a:buFont typeface="Times New Roman"/>
              <a:buAutoNum type="arabicPeriod"/>
            </a:pPr>
            <a:r>
              <a:rPr lang="en" sz="900">
                <a:latin typeface="Times New Roman"/>
                <a:ea typeface="Times New Roman"/>
                <a:cs typeface="Times New Roman"/>
                <a:sym typeface="Times New Roman"/>
              </a:rPr>
              <a:t>Pour 100 ml of </a:t>
            </a:r>
            <a:r>
              <a:rPr lang="en" sz="900">
                <a:solidFill>
                  <a:schemeClr val="dk1"/>
                </a:solidFill>
                <a:latin typeface="Times New Roman"/>
                <a:ea typeface="Times New Roman"/>
                <a:cs typeface="Times New Roman"/>
                <a:sym typeface="Times New Roman"/>
              </a:rPr>
              <a:t>70% isopropyl rubbing alcohol into each glass jar</a:t>
            </a:r>
          </a:p>
          <a:p>
            <a:pPr marL="457200" marR="0" lvl="0" indent="-285750" algn="l" rtl="0">
              <a:lnSpc>
                <a:spcPct val="100000"/>
              </a:lnSpc>
              <a:spcBef>
                <a:spcPts val="0"/>
              </a:spcBef>
              <a:spcAft>
                <a:spcPts val="0"/>
              </a:spcAft>
              <a:buClr>
                <a:schemeClr val="dk1"/>
              </a:buClr>
              <a:buSzPct val="100000"/>
              <a:buFont typeface="Times New Roman"/>
              <a:buAutoNum type="arabicPeriod"/>
            </a:pPr>
            <a:r>
              <a:rPr lang="en" sz="900">
                <a:latin typeface="Times New Roman"/>
                <a:ea typeface="Times New Roman"/>
                <a:cs typeface="Times New Roman"/>
                <a:sym typeface="Times New Roman"/>
              </a:rPr>
              <a:t>Cut off the bottom halves of 4 balloon</a:t>
            </a:r>
          </a:p>
          <a:p>
            <a:pPr marL="457200" marR="0" lvl="0" indent="-285750" algn="l" rtl="0">
              <a:lnSpc>
                <a:spcPct val="100000"/>
              </a:lnSpc>
              <a:spcBef>
                <a:spcPts val="0"/>
              </a:spcBef>
              <a:spcAft>
                <a:spcPts val="0"/>
              </a:spcAft>
              <a:buClr>
                <a:schemeClr val="dk1"/>
              </a:buClr>
              <a:buSzPct val="100000"/>
              <a:buFont typeface="Times New Roman"/>
              <a:buAutoNum type="arabicPeriod"/>
            </a:pPr>
            <a:r>
              <a:rPr lang="en" sz="900">
                <a:latin typeface="Times New Roman"/>
                <a:ea typeface="Times New Roman"/>
                <a:cs typeface="Times New Roman"/>
                <a:sym typeface="Times New Roman"/>
              </a:rPr>
              <a:t>Stretch balloon halves over the tops (open end) of the glass jars and duct tape</a:t>
            </a:r>
          </a:p>
          <a:p>
            <a:pPr marL="457200" marR="0" lvl="0" indent="-285750" algn="l" rtl="0">
              <a:lnSpc>
                <a:spcPct val="100000"/>
              </a:lnSpc>
              <a:spcBef>
                <a:spcPts val="0"/>
              </a:spcBef>
              <a:spcAft>
                <a:spcPts val="0"/>
              </a:spcAft>
              <a:buClr>
                <a:schemeClr val="dk1"/>
              </a:buClr>
              <a:buSzPct val="100000"/>
              <a:buFont typeface="Times New Roman"/>
              <a:buAutoNum type="arabicPeriod"/>
            </a:pPr>
            <a:r>
              <a:rPr lang="en" sz="900">
                <a:latin typeface="Times New Roman"/>
                <a:ea typeface="Times New Roman"/>
                <a:cs typeface="Times New Roman"/>
                <a:sym typeface="Times New Roman"/>
              </a:rPr>
              <a:t>Bend intertwined wires around the top of jars until they are safely secured and duct tape</a:t>
            </a:r>
          </a:p>
          <a:p>
            <a:pPr marL="457200" marR="0" lvl="0" indent="-285750" algn="l" rtl="0">
              <a:lnSpc>
                <a:spcPct val="100000"/>
              </a:lnSpc>
              <a:spcBef>
                <a:spcPts val="0"/>
              </a:spcBef>
              <a:spcAft>
                <a:spcPts val="0"/>
              </a:spcAft>
              <a:buClr>
                <a:schemeClr val="dk1"/>
              </a:buClr>
              <a:buSzPct val="100000"/>
              <a:buFont typeface="Times New Roman"/>
              <a:buAutoNum type="arabicPeriod"/>
            </a:pPr>
            <a:r>
              <a:rPr lang="en" sz="900">
                <a:latin typeface="Times New Roman"/>
                <a:ea typeface="Times New Roman"/>
                <a:cs typeface="Times New Roman"/>
                <a:sym typeface="Times New Roman"/>
              </a:rPr>
              <a:t>Cut two hangers into halves and duct tape to top of shower rod to support platform</a:t>
            </a:r>
            <a:r>
              <a:rPr lang="en" sz="1100">
                <a:latin typeface="Times New Roman"/>
                <a:ea typeface="Times New Roman"/>
                <a:cs typeface="Times New Roman"/>
                <a:sym typeface="Times New Roman"/>
              </a:rPr>
              <a:t>	</a:t>
            </a:r>
          </a:p>
          <a:p>
            <a:pPr marL="457200" marR="0" lvl="0" indent="-285750" algn="l" rtl="0">
              <a:lnSpc>
                <a:spcPct val="100000"/>
              </a:lnSpc>
              <a:spcBef>
                <a:spcPts val="0"/>
              </a:spcBef>
              <a:spcAft>
                <a:spcPts val="0"/>
              </a:spcAft>
              <a:buClr>
                <a:schemeClr val="dk1"/>
              </a:buClr>
              <a:buSzPct val="100000"/>
              <a:buFont typeface="Times New Roman"/>
              <a:buAutoNum type="arabicPeriod"/>
            </a:pPr>
            <a:r>
              <a:rPr lang="en" sz="900">
                <a:latin typeface="Times New Roman"/>
                <a:ea typeface="Times New Roman"/>
                <a:cs typeface="Times New Roman"/>
                <a:sym typeface="Times New Roman"/>
              </a:rPr>
              <a:t>Cut wooden rod into 4 11 in. segments </a:t>
            </a:r>
          </a:p>
          <a:p>
            <a:pPr marL="457200" marR="0" lvl="0" indent="-285750" algn="l" rtl="0">
              <a:lnSpc>
                <a:spcPct val="100000"/>
              </a:lnSpc>
              <a:spcBef>
                <a:spcPts val="0"/>
              </a:spcBef>
              <a:spcAft>
                <a:spcPts val="0"/>
              </a:spcAft>
              <a:buClr>
                <a:schemeClr val="dk1"/>
              </a:buClr>
              <a:buSzPct val="100000"/>
              <a:buFont typeface="Times New Roman"/>
              <a:buAutoNum type="arabicPeriod"/>
            </a:pPr>
            <a:r>
              <a:rPr lang="en" sz="900">
                <a:latin typeface="Times New Roman"/>
                <a:ea typeface="Times New Roman"/>
                <a:cs typeface="Times New Roman"/>
                <a:sym typeface="Times New Roman"/>
              </a:rPr>
              <a:t>Saw the PVC pipe into 4 segments</a:t>
            </a:r>
          </a:p>
          <a:p>
            <a:pPr marL="457200" marR="0" lvl="0" indent="-285750" algn="l" rtl="0">
              <a:lnSpc>
                <a:spcPct val="100000"/>
              </a:lnSpc>
              <a:spcBef>
                <a:spcPts val="0"/>
              </a:spcBef>
              <a:spcAft>
                <a:spcPts val="0"/>
              </a:spcAft>
              <a:buClr>
                <a:schemeClr val="dk1"/>
              </a:buClr>
              <a:buSzPct val="100000"/>
              <a:buFont typeface="Times New Roman"/>
              <a:buAutoNum type="arabicPeriod"/>
            </a:pPr>
            <a:r>
              <a:rPr lang="en" sz="900">
                <a:latin typeface="Times New Roman"/>
                <a:ea typeface="Times New Roman"/>
                <a:cs typeface="Times New Roman"/>
                <a:sym typeface="Times New Roman"/>
              </a:rPr>
              <a:t>Cut 4 disks out of cardboard that fit snugly into the pipes </a:t>
            </a:r>
          </a:p>
          <a:p>
            <a:pPr marL="457200" marR="0" lvl="0" indent="-285750" algn="l" rtl="0">
              <a:lnSpc>
                <a:spcPct val="100000"/>
              </a:lnSpc>
              <a:spcBef>
                <a:spcPts val="0"/>
              </a:spcBef>
              <a:spcAft>
                <a:spcPts val="0"/>
              </a:spcAft>
              <a:buClr>
                <a:schemeClr val="dk1"/>
              </a:buClr>
              <a:buSzPct val="100000"/>
              <a:buFont typeface="Times New Roman"/>
              <a:buAutoNum type="arabicPeriod"/>
            </a:pPr>
            <a:r>
              <a:rPr lang="en" sz="900">
                <a:latin typeface="Times New Roman"/>
                <a:ea typeface="Times New Roman"/>
                <a:cs typeface="Times New Roman"/>
                <a:sym typeface="Times New Roman"/>
              </a:rPr>
              <a:t>Hot glue one disk to one end of each of the four wooden rods	</a:t>
            </a:r>
          </a:p>
          <a:p>
            <a:pPr marL="457200" marR="0" lvl="0" indent="-285750" algn="l" rtl="0">
              <a:lnSpc>
                <a:spcPct val="100000"/>
              </a:lnSpc>
              <a:spcBef>
                <a:spcPts val="0"/>
              </a:spcBef>
              <a:spcAft>
                <a:spcPts val="0"/>
              </a:spcAft>
              <a:buClr>
                <a:schemeClr val="dk1"/>
              </a:buClr>
              <a:buSzPct val="100000"/>
              <a:buFont typeface="Times New Roman"/>
              <a:buAutoNum type="arabicPeriod"/>
            </a:pPr>
            <a:r>
              <a:rPr lang="en" sz="900">
                <a:latin typeface="Times New Roman"/>
                <a:ea typeface="Times New Roman"/>
                <a:cs typeface="Times New Roman"/>
                <a:sym typeface="Times New Roman"/>
              </a:rPr>
              <a:t>Slide the cardboard disk ends of the rods into an inside out balloon top (the end with no tube) and secure the balloon top with duct tape</a:t>
            </a:r>
          </a:p>
          <a:p>
            <a:pPr marL="457200" marR="0" lvl="0" indent="-285750" algn="l" rtl="0">
              <a:lnSpc>
                <a:spcPct val="100000"/>
              </a:lnSpc>
              <a:spcBef>
                <a:spcPts val="0"/>
              </a:spcBef>
              <a:spcAft>
                <a:spcPts val="0"/>
              </a:spcAft>
              <a:buClr>
                <a:schemeClr val="dk1"/>
              </a:buClr>
              <a:buSzPct val="100000"/>
              <a:buFont typeface="Times New Roman"/>
              <a:buAutoNum type="arabicPeriod"/>
            </a:pPr>
            <a:r>
              <a:rPr lang="en" sz="900">
                <a:latin typeface="Times New Roman"/>
                <a:ea typeface="Times New Roman"/>
                <a:cs typeface="Times New Roman"/>
                <a:sym typeface="Times New Roman"/>
              </a:rPr>
              <a:t>Coat the interior of the pipes with Vegetable oil </a:t>
            </a:r>
          </a:p>
          <a:p>
            <a:pPr marL="457200" marR="0" lvl="0" indent="-285750" algn="l" rtl="0">
              <a:lnSpc>
                <a:spcPct val="100000"/>
              </a:lnSpc>
              <a:spcBef>
                <a:spcPts val="0"/>
              </a:spcBef>
              <a:spcAft>
                <a:spcPts val="0"/>
              </a:spcAft>
              <a:buClr>
                <a:schemeClr val="dk1"/>
              </a:buClr>
              <a:buSzPct val="100000"/>
              <a:buFont typeface="Times New Roman"/>
              <a:buAutoNum type="arabicPeriod"/>
            </a:pPr>
            <a:r>
              <a:rPr lang="en" sz="900">
                <a:latin typeface="Times New Roman"/>
                <a:ea typeface="Times New Roman"/>
                <a:cs typeface="Times New Roman"/>
                <a:sym typeface="Times New Roman"/>
              </a:rPr>
              <a:t>Place rods w/disks into the pipe segments</a:t>
            </a:r>
          </a:p>
          <a:p>
            <a:pPr marL="457200" marR="0" lvl="0" indent="-285750" algn="l" rtl="0">
              <a:lnSpc>
                <a:spcPct val="100000"/>
              </a:lnSpc>
              <a:spcBef>
                <a:spcPts val="0"/>
              </a:spcBef>
              <a:spcAft>
                <a:spcPts val="0"/>
              </a:spcAft>
              <a:buClr>
                <a:schemeClr val="dk1"/>
              </a:buClr>
              <a:buSzPct val="100000"/>
              <a:buFont typeface="Times New Roman"/>
              <a:buAutoNum type="arabicPeriod"/>
            </a:pPr>
            <a:r>
              <a:rPr lang="en" sz="900">
                <a:latin typeface="Times New Roman"/>
                <a:ea typeface="Times New Roman"/>
                <a:cs typeface="Times New Roman"/>
                <a:sym typeface="Times New Roman"/>
              </a:rPr>
              <a:t>Cut off the bottom halves </a:t>
            </a:r>
            <a:r>
              <a:rPr lang="en" sz="900">
                <a:solidFill>
                  <a:schemeClr val="dk1"/>
                </a:solidFill>
                <a:latin typeface="Times New Roman"/>
                <a:ea typeface="Times New Roman"/>
                <a:cs typeface="Times New Roman"/>
                <a:sym typeface="Times New Roman"/>
              </a:rPr>
              <a:t>(the ends with the tubular piece)</a:t>
            </a:r>
            <a:r>
              <a:rPr lang="en" sz="900">
                <a:latin typeface="Times New Roman"/>
                <a:ea typeface="Times New Roman"/>
                <a:cs typeface="Times New Roman"/>
                <a:sym typeface="Times New Roman"/>
              </a:rPr>
              <a:t> of 4 balloons and stretch one of them over one end of each of the pipe segments, securing each balloon piece with duct tape</a:t>
            </a:r>
          </a:p>
          <a:p>
            <a:pPr marL="457200" marR="0" lvl="0" indent="-285750" algn="l" rtl="0">
              <a:lnSpc>
                <a:spcPct val="100000"/>
              </a:lnSpc>
              <a:spcBef>
                <a:spcPts val="0"/>
              </a:spcBef>
              <a:spcAft>
                <a:spcPts val="0"/>
              </a:spcAft>
              <a:buClr>
                <a:schemeClr val="dk1"/>
              </a:buClr>
              <a:buSzPct val="100000"/>
              <a:buFont typeface="Times New Roman"/>
              <a:buAutoNum type="arabicPeriod"/>
            </a:pPr>
            <a:r>
              <a:rPr lang="en" sz="900">
                <a:latin typeface="Times New Roman"/>
                <a:ea typeface="Times New Roman"/>
                <a:cs typeface="Times New Roman"/>
                <a:sym typeface="Times New Roman"/>
              </a:rPr>
              <a:t>Insert one end of a coil of </a:t>
            </a:r>
            <a:r>
              <a:rPr lang="en" sz="900">
                <a:solidFill>
                  <a:schemeClr val="dk1"/>
                </a:solidFill>
                <a:latin typeface="Times New Roman"/>
                <a:ea typeface="Times New Roman"/>
                <a:cs typeface="Times New Roman"/>
                <a:sym typeface="Times New Roman"/>
              </a:rPr>
              <a:t>fish tank tubing into the </a:t>
            </a:r>
            <a:r>
              <a:rPr lang="en" sz="900">
                <a:latin typeface="Times New Roman"/>
                <a:ea typeface="Times New Roman"/>
                <a:cs typeface="Times New Roman"/>
                <a:sym typeface="Times New Roman"/>
              </a:rPr>
              <a:t>tube piece of the balloon bottoms on the pistons and the other end of the tubing coil into the tube piece of the jar opposite that piston and secure with duct tape, repeat with each piston and its corresponding jar</a:t>
            </a:r>
          </a:p>
          <a:p>
            <a:pPr marL="457200" marR="0" lvl="0" indent="-285750" algn="l" rtl="0">
              <a:lnSpc>
                <a:spcPct val="100000"/>
              </a:lnSpc>
              <a:spcBef>
                <a:spcPts val="0"/>
              </a:spcBef>
              <a:spcAft>
                <a:spcPts val="0"/>
              </a:spcAft>
              <a:buClr>
                <a:schemeClr val="dk1"/>
              </a:buClr>
              <a:buSzPct val="100000"/>
              <a:buFont typeface="Times New Roman"/>
              <a:buAutoNum type="arabicPeriod"/>
            </a:pPr>
            <a:r>
              <a:rPr lang="en" sz="900">
                <a:latin typeface="Times New Roman"/>
                <a:ea typeface="Times New Roman"/>
                <a:cs typeface="Times New Roman"/>
                <a:sym typeface="Times New Roman"/>
              </a:rPr>
              <a:t>Duct tape one straightened hanger to each coil tubing like you would a splint on an arm to straighten it out</a:t>
            </a:r>
          </a:p>
          <a:p>
            <a:pPr marL="457200" marR="0" lvl="0" indent="-285750" algn="l" rtl="0">
              <a:lnSpc>
                <a:spcPct val="100000"/>
              </a:lnSpc>
              <a:spcBef>
                <a:spcPts val="0"/>
              </a:spcBef>
              <a:spcAft>
                <a:spcPts val="0"/>
              </a:spcAft>
              <a:buClr>
                <a:schemeClr val="dk1"/>
              </a:buClr>
              <a:buSzPct val="100000"/>
              <a:buFont typeface="Times New Roman"/>
              <a:buAutoNum type="arabicPeriod"/>
            </a:pPr>
            <a:r>
              <a:rPr lang="en" sz="900">
                <a:latin typeface="Times New Roman"/>
                <a:ea typeface="Times New Roman"/>
                <a:cs typeface="Times New Roman"/>
                <a:sym typeface="Times New Roman"/>
              </a:rPr>
              <a:t>Cut out 4 more disks with a hole in the middle of each big enough for the wooden rod to move freely to use as caps for the pipes,secure with duct tape</a:t>
            </a:r>
          </a:p>
          <a:p>
            <a:pPr marL="457200" marR="0" lvl="0" indent="-285750" algn="l" rtl="0">
              <a:lnSpc>
                <a:spcPct val="100000"/>
              </a:lnSpc>
              <a:spcBef>
                <a:spcPts val="0"/>
              </a:spcBef>
              <a:spcAft>
                <a:spcPts val="0"/>
              </a:spcAft>
              <a:buClr>
                <a:schemeClr val="dk1"/>
              </a:buClr>
              <a:buSzPct val="100000"/>
              <a:buFont typeface="Times New Roman"/>
              <a:buAutoNum type="arabicPeriod"/>
            </a:pPr>
            <a:r>
              <a:rPr lang="en" sz="900">
                <a:latin typeface="Times New Roman"/>
                <a:ea typeface="Times New Roman"/>
                <a:cs typeface="Times New Roman"/>
                <a:sym typeface="Times New Roman"/>
              </a:rPr>
              <a:t>Duct tape the newly made pistons near the top of the shower rod  </a:t>
            </a:r>
          </a:p>
          <a:p>
            <a:pPr marL="457200" marR="0" lvl="0" indent="-285750" algn="l" rtl="0">
              <a:lnSpc>
                <a:spcPct val="100000"/>
              </a:lnSpc>
              <a:spcBef>
                <a:spcPts val="0"/>
              </a:spcBef>
              <a:spcAft>
                <a:spcPts val="0"/>
              </a:spcAft>
              <a:buClr>
                <a:schemeClr val="dk1"/>
              </a:buClr>
              <a:buSzPct val="100000"/>
              <a:buFont typeface="Times New Roman"/>
              <a:buAutoNum type="arabicPeriod"/>
            </a:pPr>
            <a:r>
              <a:rPr lang="en" sz="900">
                <a:latin typeface="Times New Roman"/>
                <a:ea typeface="Times New Roman"/>
                <a:cs typeface="Times New Roman"/>
                <a:sym typeface="Times New Roman"/>
              </a:rPr>
              <a:t>Attach the free end of the tubing to the balloon attached to the glass jars and duct tape them </a:t>
            </a:r>
          </a:p>
        </p:txBody>
      </p:sp>
      <p:sp>
        <p:nvSpPr>
          <p:cNvPr id="109" name="Shape 109"/>
          <p:cNvSpPr txBox="1">
            <a:spLocks noGrp="1"/>
          </p:cNvSpPr>
          <p:nvPr>
            <p:ph type="title"/>
          </p:nvPr>
        </p:nvSpPr>
        <p:spPr>
          <a:xfrm>
            <a:off x="457200" y="13321"/>
            <a:ext cx="8229600" cy="8574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3600" b="0" i="0" u="none" strike="noStrike" cap="none" baseline="0">
                <a:solidFill>
                  <a:srgbClr val="FFFFFF"/>
                </a:solidFill>
                <a:latin typeface="Arial"/>
                <a:ea typeface="Arial"/>
                <a:cs typeface="Arial"/>
                <a:sym typeface="Arial"/>
                <a:rtl val="0"/>
              </a:rPr>
              <a:t>TEST  HYPOTHESIS:  Procedure</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rtl="0">
              <a:spcBef>
                <a:spcPts val="0"/>
              </a:spcBef>
              <a:buNone/>
            </a:pPr>
            <a:r>
              <a:rPr lang="en"/>
              <a:t>27.	Cut out a cardboard platform (rectangular in shape and thick enough to hold the panel’s weight)</a:t>
            </a:r>
          </a:p>
          <a:p>
            <a:pPr rtl="0">
              <a:spcBef>
                <a:spcPts val="0"/>
              </a:spcBef>
              <a:buNone/>
            </a:pPr>
            <a:r>
              <a:rPr lang="en"/>
              <a:t>28.	Cut hole in cardboard and slide in the photovoltaic panel</a:t>
            </a:r>
          </a:p>
          <a:p>
            <a:pPr rtl="0">
              <a:spcBef>
                <a:spcPts val="0"/>
              </a:spcBef>
              <a:buNone/>
            </a:pPr>
            <a:r>
              <a:rPr lang="en"/>
              <a:t>29.	Cut folders into halves at the fold in the middle </a:t>
            </a:r>
          </a:p>
          <a:p>
            <a:pPr rtl="0">
              <a:spcBef>
                <a:spcPts val="0"/>
              </a:spcBef>
              <a:buNone/>
            </a:pPr>
            <a:r>
              <a:rPr lang="en"/>
              <a:t>30.	Cut folders halves into 4ths</a:t>
            </a:r>
          </a:p>
          <a:p>
            <a:pPr rtl="0">
              <a:spcBef>
                <a:spcPts val="0"/>
              </a:spcBef>
              <a:buNone/>
            </a:pPr>
            <a:r>
              <a:rPr lang="en"/>
              <a:t>31.	Cut pieces of hangers </a:t>
            </a:r>
          </a:p>
          <a:p>
            <a:pPr rtl="0">
              <a:spcBef>
                <a:spcPts val="0"/>
              </a:spcBef>
              <a:buNone/>
            </a:pPr>
            <a:r>
              <a:rPr lang="en"/>
              <a:t>32.	Bend hanger pieces along the back of the folder pieces to help support it and hold it’s shape</a:t>
            </a:r>
          </a:p>
          <a:p>
            <a:pPr rtl="0">
              <a:spcBef>
                <a:spcPts val="0"/>
              </a:spcBef>
              <a:buNone/>
            </a:pPr>
            <a:r>
              <a:rPr lang="en"/>
              <a:t>33.	Cover one side of folder pieces with aluminum foil</a:t>
            </a:r>
          </a:p>
          <a:p>
            <a:pPr rtl="0">
              <a:spcBef>
                <a:spcPts val="0"/>
              </a:spcBef>
              <a:buNone/>
            </a:pPr>
            <a:r>
              <a:rPr lang="en"/>
              <a:t>34.	Bend hangers into a circle </a:t>
            </a:r>
          </a:p>
          <a:p>
            <a:pPr rtl="0">
              <a:spcBef>
                <a:spcPts val="0"/>
              </a:spcBef>
              <a:buNone/>
            </a:pPr>
            <a:r>
              <a:rPr lang="en"/>
              <a:t>35.	Duct tape two intersecting wire hanger pieces to the inside of the circle</a:t>
            </a:r>
          </a:p>
          <a:p>
            <a:pPr rtl="0">
              <a:spcBef>
                <a:spcPts val="0"/>
              </a:spcBef>
              <a:buNone/>
            </a:pPr>
            <a:r>
              <a:rPr lang="en"/>
              <a:t>36.	Duct tape the intersecting wires to the intertwined wire under the glass jars</a:t>
            </a:r>
          </a:p>
          <a:p>
            <a:pPr rtl="0">
              <a:spcBef>
                <a:spcPts val="0"/>
              </a:spcBef>
              <a:buNone/>
            </a:pPr>
            <a:r>
              <a:rPr lang="en"/>
              <a:t>37.	Duct tape 4 “pedals” (folder pieces) to the outside of the circle </a:t>
            </a:r>
          </a:p>
          <a:p>
            <a:pPr rtl="0">
              <a:spcBef>
                <a:spcPts val="0"/>
              </a:spcBef>
              <a:buNone/>
            </a:pPr>
            <a:r>
              <a:rPr lang="en"/>
              <a:t>38.	Attach the pedals to the top of the glass jars using wire and duct taping it to the top of the jar and the top of the pedal to provide extra support</a:t>
            </a:r>
          </a:p>
          <a:p>
            <a:pPr rtl="0">
              <a:spcBef>
                <a:spcPts val="0"/>
              </a:spcBef>
              <a:buNone/>
            </a:pPr>
            <a:r>
              <a:rPr lang="en"/>
              <a:t>39.	Place the shower rod next to the plastic crate </a:t>
            </a:r>
          </a:p>
          <a:p>
            <a:pPr rtl="0">
              <a:spcBef>
                <a:spcPts val="0"/>
              </a:spcBef>
              <a:buNone/>
            </a:pPr>
            <a:r>
              <a:rPr lang="en"/>
              <a:t>40.	Thread the zip-ties through holes in the crate (drill some if needed) and tighten around the shower rod to help prevent tilting</a:t>
            </a:r>
          </a:p>
          <a:p>
            <a:pPr>
              <a:spcBef>
                <a:spcPts val="0"/>
              </a:spcBef>
              <a:buNone/>
            </a:pPr>
            <a:r>
              <a:rPr lang="en"/>
              <a:t>41.	Optional: Place counterweights into crate to stop the helio-tracker from tilting.</a:t>
            </a:r>
          </a:p>
        </p:txBody>
      </p:sp>
      <p:sp>
        <p:nvSpPr>
          <p:cNvPr id="115" name="Shape 115"/>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lvl="0" rtl="0">
              <a:spcBef>
                <a:spcPts val="0"/>
              </a:spcBef>
              <a:buClr>
                <a:schemeClr val="lt1"/>
              </a:buClr>
              <a:buSzPct val="25000"/>
              <a:buFont typeface="Arial"/>
              <a:buNone/>
            </a:pPr>
            <a:r>
              <a:rPr lang="en" sz="3600">
                <a:solidFill>
                  <a:schemeClr val="lt1"/>
                </a:solidFill>
              </a:rPr>
              <a:t>TEST  HYPOTHESIS:  Procedure</a:t>
            </a:r>
          </a:p>
          <a:p>
            <a:pPr>
              <a:spcBef>
                <a:spcPts val="0"/>
              </a:spcBef>
              <a:buNone/>
            </a:pPr>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a:spcBef>
                <a:spcPts val="0"/>
              </a:spcBef>
              <a:buNone/>
            </a:pPr>
            <a:endParaRPr/>
          </a:p>
        </p:txBody>
      </p:sp>
      <p:pic>
        <p:nvPicPr>
          <p:cNvPr id="121" name="Shape 121"/>
          <p:cNvPicPr preferRelativeResize="0"/>
          <p:nvPr/>
        </p:nvPicPr>
        <p:blipFill>
          <a:blip r:embed="rId3">
            <a:alphaModFix/>
          </a:blip>
          <a:stretch>
            <a:fillRect/>
          </a:stretch>
        </p:blipFill>
        <p:spPr>
          <a:xfrm>
            <a:off x="0" y="13325"/>
            <a:ext cx="3794855" cy="2513451"/>
          </a:xfrm>
          <a:prstGeom prst="rect">
            <a:avLst/>
          </a:prstGeom>
          <a:noFill/>
          <a:ln>
            <a:noFill/>
          </a:ln>
        </p:spPr>
      </p:pic>
      <p:pic>
        <p:nvPicPr>
          <p:cNvPr id="122" name="Shape 122"/>
          <p:cNvPicPr preferRelativeResize="0"/>
          <p:nvPr/>
        </p:nvPicPr>
        <p:blipFill>
          <a:blip r:embed="rId4">
            <a:alphaModFix/>
          </a:blip>
          <a:stretch>
            <a:fillRect/>
          </a:stretch>
        </p:blipFill>
        <p:spPr>
          <a:xfrm>
            <a:off x="3794858" y="0"/>
            <a:ext cx="3406734" cy="5143501"/>
          </a:xfrm>
          <a:prstGeom prst="rect">
            <a:avLst/>
          </a:prstGeom>
          <a:noFill/>
          <a:ln>
            <a:noFill/>
          </a:ln>
        </p:spPr>
      </p:pic>
      <p:pic>
        <p:nvPicPr>
          <p:cNvPr id="123" name="Shape 123"/>
          <p:cNvPicPr preferRelativeResize="0"/>
          <p:nvPr/>
        </p:nvPicPr>
        <p:blipFill>
          <a:blip r:embed="rId5">
            <a:alphaModFix/>
          </a:blip>
          <a:stretch>
            <a:fillRect/>
          </a:stretch>
        </p:blipFill>
        <p:spPr>
          <a:xfrm>
            <a:off x="0" y="2526775"/>
            <a:ext cx="3794855" cy="2616724"/>
          </a:xfrm>
          <a:prstGeom prst="rect">
            <a:avLst/>
          </a:prstGeom>
          <a:noFill/>
          <a:ln>
            <a:noFill/>
          </a:ln>
        </p:spPr>
      </p:pic>
      <p:pic>
        <p:nvPicPr>
          <p:cNvPr id="124" name="Shape 124"/>
          <p:cNvPicPr preferRelativeResize="0"/>
          <p:nvPr/>
        </p:nvPicPr>
        <p:blipFill>
          <a:blip r:embed="rId6">
            <a:alphaModFix/>
          </a:blip>
          <a:stretch>
            <a:fillRect/>
          </a:stretch>
        </p:blipFill>
        <p:spPr>
          <a:xfrm>
            <a:off x="7201600" y="927352"/>
            <a:ext cx="1942398" cy="2932603"/>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a:spcBef>
                <a:spcPts val="0"/>
              </a:spcBef>
              <a:buNone/>
            </a:pPr>
            <a:endParaRPr/>
          </a:p>
        </p:txBody>
      </p:sp>
      <p:pic>
        <p:nvPicPr>
          <p:cNvPr id="130" name="Shape 130"/>
          <p:cNvPicPr preferRelativeResize="0"/>
          <p:nvPr/>
        </p:nvPicPr>
        <p:blipFill>
          <a:blip r:embed="rId3">
            <a:alphaModFix/>
          </a:blip>
          <a:stretch>
            <a:fillRect/>
          </a:stretch>
        </p:blipFill>
        <p:spPr>
          <a:xfrm>
            <a:off x="0" y="0"/>
            <a:ext cx="3974111" cy="2632203"/>
          </a:xfrm>
          <a:prstGeom prst="rect">
            <a:avLst/>
          </a:prstGeom>
          <a:noFill/>
          <a:ln>
            <a:noFill/>
          </a:ln>
        </p:spPr>
      </p:pic>
      <p:pic>
        <p:nvPicPr>
          <p:cNvPr id="131" name="Shape 131"/>
          <p:cNvPicPr preferRelativeResize="0"/>
          <p:nvPr/>
        </p:nvPicPr>
        <p:blipFill>
          <a:blip r:embed="rId4">
            <a:alphaModFix/>
          </a:blip>
          <a:stretch>
            <a:fillRect/>
          </a:stretch>
        </p:blipFill>
        <p:spPr>
          <a:xfrm>
            <a:off x="0" y="2632200"/>
            <a:ext cx="3861851" cy="2557825"/>
          </a:xfrm>
          <a:prstGeom prst="rect">
            <a:avLst/>
          </a:prstGeom>
          <a:noFill/>
          <a:ln>
            <a:noFill/>
          </a:ln>
        </p:spPr>
      </p:pic>
      <p:pic>
        <p:nvPicPr>
          <p:cNvPr id="132" name="Shape 132"/>
          <p:cNvPicPr preferRelativeResize="0"/>
          <p:nvPr/>
        </p:nvPicPr>
        <p:blipFill>
          <a:blip r:embed="rId5">
            <a:alphaModFix/>
          </a:blip>
          <a:stretch>
            <a:fillRect/>
          </a:stretch>
        </p:blipFill>
        <p:spPr>
          <a:xfrm>
            <a:off x="3861850" y="2632187"/>
            <a:ext cx="3861851" cy="2557833"/>
          </a:xfrm>
          <a:prstGeom prst="rect">
            <a:avLst/>
          </a:prstGeom>
          <a:noFill/>
          <a:ln>
            <a:noFill/>
          </a:ln>
        </p:spPr>
      </p:pic>
      <p:pic>
        <p:nvPicPr>
          <p:cNvPr id="133" name="Shape 133"/>
          <p:cNvPicPr preferRelativeResize="0"/>
          <p:nvPr/>
        </p:nvPicPr>
        <p:blipFill>
          <a:blip r:embed="rId6">
            <a:alphaModFix/>
          </a:blip>
          <a:stretch>
            <a:fillRect/>
          </a:stretch>
        </p:blipFill>
        <p:spPr>
          <a:xfrm>
            <a:off x="3974100" y="0"/>
            <a:ext cx="1743416" cy="2632204"/>
          </a:xfrm>
          <a:prstGeom prst="rect">
            <a:avLst/>
          </a:prstGeom>
          <a:noFill/>
          <a:ln>
            <a:noFill/>
          </a:ln>
        </p:spPr>
      </p:pic>
      <p:pic>
        <p:nvPicPr>
          <p:cNvPr id="134" name="Shape 134"/>
          <p:cNvPicPr preferRelativeResize="0"/>
          <p:nvPr/>
        </p:nvPicPr>
        <p:blipFill>
          <a:blip r:embed="rId7">
            <a:alphaModFix/>
          </a:blip>
          <a:stretch>
            <a:fillRect/>
          </a:stretch>
        </p:blipFill>
        <p:spPr>
          <a:xfrm>
            <a:off x="5717525" y="362750"/>
            <a:ext cx="3426475" cy="226945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a:spcBef>
                <a:spcPts val="0"/>
              </a:spcBef>
              <a:buNone/>
            </a:pPr>
            <a:endParaRPr/>
          </a:p>
        </p:txBody>
      </p:sp>
      <p:pic>
        <p:nvPicPr>
          <p:cNvPr id="140" name="Shape 140"/>
          <p:cNvPicPr preferRelativeResize="0"/>
          <p:nvPr/>
        </p:nvPicPr>
        <p:blipFill>
          <a:blip r:embed="rId3">
            <a:alphaModFix/>
          </a:blip>
          <a:stretch>
            <a:fillRect/>
          </a:stretch>
        </p:blipFill>
        <p:spPr>
          <a:xfrm>
            <a:off x="689161" y="0"/>
            <a:ext cx="7765677" cy="51435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inspiration-board">
  <a:themeElements>
    <a:clrScheme name="Custom 503">
      <a:dk1>
        <a:srgbClr val="000000"/>
      </a:dk1>
      <a:lt1>
        <a:srgbClr val="FFFFFF"/>
      </a:lt1>
      <a:dk2>
        <a:srgbClr val="000000"/>
      </a:dk2>
      <a:lt2>
        <a:srgbClr val="F8F8F8"/>
      </a:lt2>
      <a:accent1>
        <a:srgbClr val="CFCFCF"/>
      </a:accent1>
      <a:accent2>
        <a:srgbClr val="94AE8E"/>
      </a:accent2>
      <a:accent3>
        <a:srgbClr val="4E7A82"/>
      </a:accent3>
      <a:accent4>
        <a:srgbClr val="666699"/>
      </a:accent4>
      <a:accent5>
        <a:srgbClr val="60506F"/>
      </a:accent5>
      <a:accent6>
        <a:srgbClr val="4B4352"/>
      </a:accent6>
      <a:hlink>
        <a:srgbClr val="8694C0"/>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1038</Words>
  <Application>Microsoft Office PowerPoint</Application>
  <PresentationFormat>On-screen Show (16:9)</PresentationFormat>
  <Paragraphs>107</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inspiration-board</vt:lpstr>
      <vt:lpstr>Helio-Tracker Scientific Inquiry</vt:lpstr>
      <vt:lpstr>PROBLEM STATEMENT</vt:lpstr>
      <vt:lpstr>ABSTRACT</vt:lpstr>
      <vt:lpstr>TEST  HYPOTHESIS:  Materials</vt:lpstr>
      <vt:lpstr>TEST  HYPOTHESIS:  Procedure</vt:lpstr>
      <vt:lpstr>TEST  HYPOTHESIS:  Procedure </vt:lpstr>
      <vt:lpstr>PowerPoint Presentation</vt:lpstr>
      <vt:lpstr>PowerPoint Presentation</vt:lpstr>
      <vt:lpstr>PowerPoint Presentation</vt:lpstr>
      <vt:lpstr>DATA</vt:lpstr>
      <vt:lpstr>CONCLUSIONS</vt:lpstr>
      <vt:lpstr>Bibliography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Helio-Tracker Scientific Inquiry</dc:title>
  <dc:creator>Stephenson, Kim, Ms., CIV, OSD/DoDEA-Europe</dc:creator>
  <cp:lastModifiedBy>DoDDS-E</cp:lastModifiedBy>
  <cp:revision>1</cp:revision>
  <dcterms:modified xsi:type="dcterms:W3CDTF">2015-04-13T15:24:48Z</dcterms:modified>
</cp:coreProperties>
</file>