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Tahoma" panose="020B0604030504040204" pitchFamily="34" charset="0"/>
      <p:regular r:id="rId22"/>
      <p:bold r:id="rId23"/>
    </p:embeddedFont>
    <p:embeddedFont>
      <p:font typeface="Georgia" panose="02040502050405020303"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13975CE-965C-4695-842F-B560C1E776EA}">
  <a:tblStyle styleId="{A13975CE-965C-4695-842F-B560C1E776E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65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3870535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9"/>
        <p:cNvGrpSpPr/>
        <p:nvPr/>
      </p:nvGrpSpPr>
      <p:grpSpPr>
        <a:xfrm>
          <a:off x="0" y="0"/>
          <a:ext cx="0" cy="0"/>
          <a:chOff x="0" y="0"/>
          <a:chExt cx="0" cy="0"/>
        </a:xfrm>
      </p:grpSpPr>
      <p:sp>
        <p:nvSpPr>
          <p:cNvPr id="50" name="Shape 50"/>
          <p:cNvSpPr/>
          <p:nvPr/>
        </p:nvSpPr>
        <p:spPr>
          <a:xfrm>
            <a:off x="0" y="0"/>
            <a:ext cx="9144000" cy="3723299"/>
          </a:xfrm>
          <a:prstGeom prst="rect">
            <a:avLst/>
          </a:prstGeom>
          <a:solidFill>
            <a:srgbClr val="000000"/>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1" name="Shape 51"/>
          <p:cNvSpPr txBox="1">
            <a:spLocks noGrp="1"/>
          </p:cNvSpPr>
          <p:nvPr>
            <p:ph type="ctrTitle"/>
          </p:nvPr>
        </p:nvSpPr>
        <p:spPr>
          <a:xfrm>
            <a:off x="391160" y="1433987"/>
            <a:ext cx="8351398" cy="421498"/>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Tahoma"/>
              <a:buNone/>
              <a:defRPr sz="3600" b="0" i="0" u="none" strike="noStrike" cap="none">
                <a:solidFill>
                  <a:schemeClr val="lt1"/>
                </a:solidFill>
                <a:latin typeface="Tahoma"/>
                <a:ea typeface="Tahoma"/>
                <a:cs typeface="Tahoma"/>
                <a:sym typeface="Tahoma"/>
              </a:defRPr>
            </a:lvl1pPr>
            <a:lvl2pPr lvl="1" indent="0" algn="ctr">
              <a:spcBef>
                <a:spcPts val="0"/>
              </a:spcBef>
              <a:buClr>
                <a:schemeClr val="lt1"/>
              </a:buClr>
              <a:buFont typeface="Tahoma"/>
              <a:buNone/>
              <a:defRPr sz="3600">
                <a:solidFill>
                  <a:schemeClr val="lt1"/>
                </a:solidFill>
                <a:latin typeface="Tahoma"/>
                <a:ea typeface="Tahoma"/>
                <a:cs typeface="Tahoma"/>
                <a:sym typeface="Tahoma"/>
              </a:defRPr>
            </a:lvl2pPr>
            <a:lvl3pPr lvl="2" indent="0" algn="ctr">
              <a:spcBef>
                <a:spcPts val="0"/>
              </a:spcBef>
              <a:buClr>
                <a:schemeClr val="lt1"/>
              </a:buClr>
              <a:buFont typeface="Tahoma"/>
              <a:buNone/>
              <a:defRPr sz="3600">
                <a:solidFill>
                  <a:schemeClr val="lt1"/>
                </a:solidFill>
                <a:latin typeface="Tahoma"/>
                <a:ea typeface="Tahoma"/>
                <a:cs typeface="Tahoma"/>
                <a:sym typeface="Tahoma"/>
              </a:defRPr>
            </a:lvl3pPr>
            <a:lvl4pPr lvl="3" indent="0" algn="ctr">
              <a:spcBef>
                <a:spcPts val="0"/>
              </a:spcBef>
              <a:buClr>
                <a:schemeClr val="lt1"/>
              </a:buClr>
              <a:buFont typeface="Tahoma"/>
              <a:buNone/>
              <a:defRPr sz="3600">
                <a:solidFill>
                  <a:schemeClr val="lt1"/>
                </a:solidFill>
                <a:latin typeface="Tahoma"/>
                <a:ea typeface="Tahoma"/>
                <a:cs typeface="Tahoma"/>
                <a:sym typeface="Tahoma"/>
              </a:defRPr>
            </a:lvl4pPr>
            <a:lvl5pPr lvl="4" indent="0" algn="ctr">
              <a:spcBef>
                <a:spcPts val="0"/>
              </a:spcBef>
              <a:buClr>
                <a:schemeClr val="lt1"/>
              </a:buClr>
              <a:buFont typeface="Tahoma"/>
              <a:buNone/>
              <a:defRPr sz="3600">
                <a:solidFill>
                  <a:schemeClr val="lt1"/>
                </a:solidFill>
                <a:latin typeface="Tahoma"/>
                <a:ea typeface="Tahoma"/>
                <a:cs typeface="Tahoma"/>
                <a:sym typeface="Tahoma"/>
              </a:defRPr>
            </a:lvl5pPr>
            <a:lvl6pPr lvl="5" indent="0" algn="ctr">
              <a:spcBef>
                <a:spcPts val="0"/>
              </a:spcBef>
              <a:buClr>
                <a:schemeClr val="lt1"/>
              </a:buClr>
              <a:buFont typeface="Tahoma"/>
              <a:buNone/>
              <a:defRPr sz="3600">
                <a:solidFill>
                  <a:schemeClr val="lt1"/>
                </a:solidFill>
                <a:latin typeface="Tahoma"/>
                <a:ea typeface="Tahoma"/>
                <a:cs typeface="Tahoma"/>
                <a:sym typeface="Tahoma"/>
              </a:defRPr>
            </a:lvl6pPr>
            <a:lvl7pPr lvl="6" indent="0" algn="ctr">
              <a:spcBef>
                <a:spcPts val="0"/>
              </a:spcBef>
              <a:buClr>
                <a:schemeClr val="lt1"/>
              </a:buClr>
              <a:buFont typeface="Tahoma"/>
              <a:buNone/>
              <a:defRPr sz="3600">
                <a:solidFill>
                  <a:schemeClr val="lt1"/>
                </a:solidFill>
                <a:latin typeface="Tahoma"/>
                <a:ea typeface="Tahoma"/>
                <a:cs typeface="Tahoma"/>
                <a:sym typeface="Tahoma"/>
              </a:defRPr>
            </a:lvl7pPr>
            <a:lvl8pPr lvl="7" indent="0" algn="ctr">
              <a:spcBef>
                <a:spcPts val="0"/>
              </a:spcBef>
              <a:buClr>
                <a:schemeClr val="lt1"/>
              </a:buClr>
              <a:buFont typeface="Tahoma"/>
              <a:buNone/>
              <a:defRPr sz="3600">
                <a:solidFill>
                  <a:schemeClr val="lt1"/>
                </a:solidFill>
                <a:latin typeface="Tahoma"/>
                <a:ea typeface="Tahoma"/>
                <a:cs typeface="Tahoma"/>
                <a:sym typeface="Tahoma"/>
              </a:defRPr>
            </a:lvl8pPr>
            <a:lvl9pPr lvl="8" indent="0" algn="ctr">
              <a:spcBef>
                <a:spcPts val="0"/>
              </a:spcBef>
              <a:buClr>
                <a:schemeClr val="lt1"/>
              </a:buClr>
              <a:buFont typeface="Tahoma"/>
              <a:buNone/>
              <a:defRPr sz="3600">
                <a:solidFill>
                  <a:schemeClr val="lt1"/>
                </a:solidFill>
                <a:latin typeface="Tahoma"/>
                <a:ea typeface="Tahoma"/>
                <a:cs typeface="Tahoma"/>
                <a:sym typeface="Tahoma"/>
              </a:defRPr>
            </a:lvl9pPr>
          </a:lstStyle>
          <a:p>
            <a:endParaRPr/>
          </a:p>
        </p:txBody>
      </p:sp>
      <p:sp>
        <p:nvSpPr>
          <p:cNvPr id="52" name="Shape 52"/>
          <p:cNvSpPr txBox="1">
            <a:spLocks noGrp="1"/>
          </p:cNvSpPr>
          <p:nvPr>
            <p:ph type="subTitle" idx="1"/>
          </p:nvPr>
        </p:nvSpPr>
        <p:spPr>
          <a:xfrm>
            <a:off x="403761" y="1982433"/>
            <a:ext cx="8342400" cy="3423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Times New Roman"/>
              <a:buNone/>
              <a:defRPr sz="2400" b="0" i="1" u="none" strike="noStrike" cap="none">
                <a:solidFill>
                  <a:schemeClr val="lt1"/>
                </a:solidFill>
                <a:latin typeface="Times New Roman"/>
                <a:ea typeface="Times New Roman"/>
                <a:cs typeface="Times New Roman"/>
                <a:sym typeface="Times New Roman"/>
              </a:defRPr>
            </a:lvl1pPr>
            <a:lvl2pPr marL="457200" marR="0" lvl="1" indent="0" algn="ctr" rtl="0">
              <a:lnSpc>
                <a:spcPct val="100000"/>
              </a:lnSpc>
              <a:spcBef>
                <a:spcPts val="0"/>
              </a:spcBef>
              <a:spcAft>
                <a:spcPts val="0"/>
              </a:spcAft>
              <a:buClr>
                <a:schemeClr val="lt1"/>
              </a:buClr>
              <a:buFont typeface="Times New Roman"/>
              <a:buNone/>
              <a:defRPr sz="2400" b="0" i="1" u="none" strike="noStrike" cap="none">
                <a:solidFill>
                  <a:schemeClr val="lt1"/>
                </a:solidFill>
                <a:latin typeface="Times New Roman"/>
                <a:ea typeface="Times New Roman"/>
                <a:cs typeface="Times New Roman"/>
                <a:sym typeface="Times New Roman"/>
              </a:defRPr>
            </a:lvl2pPr>
            <a:lvl3pPr marL="914400" marR="0" lvl="2" indent="0" algn="ctr" rtl="0">
              <a:lnSpc>
                <a:spcPct val="100000"/>
              </a:lnSpc>
              <a:spcBef>
                <a:spcPts val="0"/>
              </a:spcBef>
              <a:spcAft>
                <a:spcPts val="0"/>
              </a:spcAft>
              <a:buClr>
                <a:schemeClr val="lt1"/>
              </a:buClr>
              <a:buFont typeface="Times New Roman"/>
              <a:buNone/>
              <a:defRPr sz="2400" b="0" i="1" u="none" strike="noStrike" cap="none">
                <a:solidFill>
                  <a:schemeClr val="lt1"/>
                </a:solidFill>
                <a:latin typeface="Times New Roman"/>
                <a:ea typeface="Times New Roman"/>
                <a:cs typeface="Times New Roman"/>
                <a:sym typeface="Times New Roman"/>
              </a:defRPr>
            </a:lvl3pPr>
            <a:lvl4pPr marL="1371600" marR="0" lvl="3" indent="0" algn="ctr" rtl="0">
              <a:lnSpc>
                <a:spcPct val="100000"/>
              </a:lnSpc>
              <a:spcBef>
                <a:spcPts val="0"/>
              </a:spcBef>
              <a:spcAft>
                <a:spcPts val="0"/>
              </a:spcAft>
              <a:buClr>
                <a:schemeClr val="lt1"/>
              </a:buClr>
              <a:buFont typeface="Times New Roman"/>
              <a:buNone/>
              <a:defRPr sz="2400" b="0" i="1" u="none" strike="noStrike" cap="none">
                <a:solidFill>
                  <a:schemeClr val="lt1"/>
                </a:solidFill>
                <a:latin typeface="Times New Roman"/>
                <a:ea typeface="Times New Roman"/>
                <a:cs typeface="Times New Roman"/>
                <a:sym typeface="Times New Roman"/>
              </a:defRPr>
            </a:lvl4pPr>
            <a:lvl5pPr marL="1828800" marR="0" lvl="4" indent="0" algn="ctr" rtl="0">
              <a:lnSpc>
                <a:spcPct val="100000"/>
              </a:lnSpc>
              <a:spcBef>
                <a:spcPts val="0"/>
              </a:spcBef>
              <a:spcAft>
                <a:spcPts val="0"/>
              </a:spcAft>
              <a:buClr>
                <a:schemeClr val="lt1"/>
              </a:buClr>
              <a:buFont typeface="Times New Roman"/>
              <a:buNone/>
              <a:defRPr sz="2400" b="0" i="1" u="none" strike="noStrike" cap="none">
                <a:solidFill>
                  <a:schemeClr val="lt1"/>
                </a:solidFill>
                <a:latin typeface="Times New Roman"/>
                <a:ea typeface="Times New Roman"/>
                <a:cs typeface="Times New Roman"/>
                <a:sym typeface="Times New Roman"/>
              </a:defRPr>
            </a:lvl5pPr>
            <a:lvl6pPr marL="2286000" marR="0" lvl="5" indent="0" algn="ctr" rtl="0">
              <a:lnSpc>
                <a:spcPct val="100000"/>
              </a:lnSpc>
              <a:spcBef>
                <a:spcPts val="0"/>
              </a:spcBef>
              <a:spcAft>
                <a:spcPts val="0"/>
              </a:spcAft>
              <a:buClr>
                <a:schemeClr val="lt1"/>
              </a:buClr>
              <a:buFont typeface="Times New Roman"/>
              <a:buNone/>
              <a:defRPr sz="2400" b="0" i="1" u="none" strike="noStrike" cap="none">
                <a:solidFill>
                  <a:schemeClr val="lt1"/>
                </a:solidFill>
                <a:latin typeface="Times New Roman"/>
                <a:ea typeface="Times New Roman"/>
                <a:cs typeface="Times New Roman"/>
                <a:sym typeface="Times New Roman"/>
              </a:defRPr>
            </a:lvl6pPr>
            <a:lvl7pPr marL="2743200" marR="0" lvl="6" indent="0" algn="ctr" rtl="0">
              <a:lnSpc>
                <a:spcPct val="100000"/>
              </a:lnSpc>
              <a:spcBef>
                <a:spcPts val="0"/>
              </a:spcBef>
              <a:spcAft>
                <a:spcPts val="0"/>
              </a:spcAft>
              <a:buClr>
                <a:schemeClr val="lt1"/>
              </a:buClr>
              <a:buFont typeface="Times New Roman"/>
              <a:buNone/>
              <a:defRPr sz="2400" b="0" i="1" u="none" strike="noStrike" cap="none">
                <a:solidFill>
                  <a:schemeClr val="lt1"/>
                </a:solidFill>
                <a:latin typeface="Times New Roman"/>
                <a:ea typeface="Times New Roman"/>
                <a:cs typeface="Times New Roman"/>
                <a:sym typeface="Times New Roman"/>
              </a:defRPr>
            </a:lvl7pPr>
            <a:lvl8pPr marL="3200400" marR="0" lvl="7" indent="0" algn="ctr" rtl="0">
              <a:lnSpc>
                <a:spcPct val="100000"/>
              </a:lnSpc>
              <a:spcBef>
                <a:spcPts val="0"/>
              </a:spcBef>
              <a:spcAft>
                <a:spcPts val="0"/>
              </a:spcAft>
              <a:buClr>
                <a:schemeClr val="lt1"/>
              </a:buClr>
              <a:buFont typeface="Times New Roman"/>
              <a:buNone/>
              <a:defRPr sz="2400" b="0" i="1" u="none" strike="noStrike" cap="none">
                <a:solidFill>
                  <a:schemeClr val="lt1"/>
                </a:solidFill>
                <a:latin typeface="Times New Roman"/>
                <a:ea typeface="Times New Roman"/>
                <a:cs typeface="Times New Roman"/>
                <a:sym typeface="Times New Roman"/>
              </a:defRPr>
            </a:lvl8pPr>
            <a:lvl9pPr marL="3657600" marR="0" lvl="8" indent="0" algn="ctr" rtl="0">
              <a:lnSpc>
                <a:spcPct val="100000"/>
              </a:lnSpc>
              <a:spcBef>
                <a:spcPts val="0"/>
              </a:spcBef>
              <a:spcAft>
                <a:spcPts val="0"/>
              </a:spcAft>
              <a:buClr>
                <a:schemeClr val="lt1"/>
              </a:buClr>
              <a:buFont typeface="Times New Roman"/>
              <a:buNone/>
              <a:defRPr sz="2400" b="0" i="1" u="none" strike="noStrike" cap="none">
                <a:solidFill>
                  <a:schemeClr val="lt1"/>
                </a:solidFill>
                <a:latin typeface="Times New Roman"/>
                <a:ea typeface="Times New Roman"/>
                <a:cs typeface="Times New Roman"/>
                <a:sym typeface="Times New Roman"/>
              </a:defRPr>
            </a:lvl9pPr>
          </a:lstStyle>
          <a:p>
            <a:endParaRPr/>
          </a:p>
        </p:txBody>
      </p:sp>
      <p:cxnSp>
        <p:nvCxnSpPr>
          <p:cNvPr id="53" name="Shape 53"/>
          <p:cNvCxnSpPr/>
          <p:nvPr/>
        </p:nvCxnSpPr>
        <p:spPr>
          <a:xfrm>
            <a:off x="2258800" y="1912666"/>
            <a:ext cx="4621799" cy="10799"/>
          </a:xfrm>
          <a:prstGeom prst="straightConnector1">
            <a:avLst/>
          </a:prstGeom>
          <a:noFill/>
          <a:ln w="25400" cap="rnd" cmpd="sng">
            <a:solidFill>
              <a:schemeClr val="accent2"/>
            </a:solidFill>
            <a:prstDash val="dot"/>
            <a:round/>
            <a:headEnd type="none" w="med" len="med"/>
            <a:tailEnd type="none" w="med" len="med"/>
          </a:ln>
        </p:spPr>
      </p:cxnSp>
      <p:sp>
        <p:nvSpPr>
          <p:cNvPr id="54" name="Shape 54"/>
          <p:cNvSpPr/>
          <p:nvPr/>
        </p:nvSpPr>
        <p:spPr>
          <a:xfrm>
            <a:off x="0" y="3030297"/>
            <a:ext cx="9143998" cy="795916"/>
          </a:xfrm>
          <a:custGeom>
            <a:avLst/>
            <a:gdLst/>
            <a:ahLst/>
            <a:cxnLst/>
            <a:rect l="0" t="0" r="0" b="0"/>
            <a:pathLst>
              <a:path w="120000" h="120000" extrusionOk="0">
                <a:moveTo>
                  <a:pt x="116" y="0"/>
                </a:moveTo>
                <a:lnTo>
                  <a:pt x="119766" y="3671"/>
                </a:lnTo>
                <a:lnTo>
                  <a:pt x="120000" y="108555"/>
                </a:lnTo>
                <a:lnTo>
                  <a:pt x="117088" y="120000"/>
                </a:lnTo>
                <a:lnTo>
                  <a:pt x="113810" y="107606"/>
                </a:lnTo>
                <a:lnTo>
                  <a:pt x="110881" y="117786"/>
                </a:lnTo>
                <a:lnTo>
                  <a:pt x="107743" y="108491"/>
                </a:lnTo>
                <a:lnTo>
                  <a:pt x="104675" y="117344"/>
                </a:lnTo>
                <a:lnTo>
                  <a:pt x="101537" y="107163"/>
                </a:lnTo>
                <a:lnTo>
                  <a:pt x="98468" y="117786"/>
                </a:lnTo>
                <a:lnTo>
                  <a:pt x="95400" y="107606"/>
                </a:lnTo>
                <a:lnTo>
                  <a:pt x="92262" y="117786"/>
                </a:lnTo>
                <a:lnTo>
                  <a:pt x="89193" y="106721"/>
                </a:lnTo>
                <a:lnTo>
                  <a:pt x="86194" y="117786"/>
                </a:lnTo>
                <a:lnTo>
                  <a:pt x="83126" y="106721"/>
                </a:lnTo>
                <a:lnTo>
                  <a:pt x="80058" y="118229"/>
                </a:lnTo>
                <a:lnTo>
                  <a:pt x="76989" y="106721"/>
                </a:lnTo>
                <a:lnTo>
                  <a:pt x="73921" y="118672"/>
                </a:lnTo>
                <a:lnTo>
                  <a:pt x="70713" y="107163"/>
                </a:lnTo>
                <a:lnTo>
                  <a:pt x="67644" y="118672"/>
                </a:lnTo>
                <a:lnTo>
                  <a:pt x="64576" y="108049"/>
                </a:lnTo>
                <a:lnTo>
                  <a:pt x="61508" y="119114"/>
                </a:lnTo>
                <a:lnTo>
                  <a:pt x="58369" y="107606"/>
                </a:lnTo>
                <a:lnTo>
                  <a:pt x="55371" y="119557"/>
                </a:lnTo>
                <a:lnTo>
                  <a:pt x="52233" y="106721"/>
                </a:lnTo>
                <a:lnTo>
                  <a:pt x="49164" y="119114"/>
                </a:lnTo>
                <a:lnTo>
                  <a:pt x="46096" y="107606"/>
                </a:lnTo>
                <a:lnTo>
                  <a:pt x="43097" y="119114"/>
                </a:lnTo>
                <a:lnTo>
                  <a:pt x="39959" y="108049"/>
                </a:lnTo>
                <a:lnTo>
                  <a:pt x="36821" y="119114"/>
                </a:lnTo>
                <a:lnTo>
                  <a:pt x="33752" y="108049"/>
                </a:lnTo>
                <a:lnTo>
                  <a:pt x="30754" y="119114"/>
                </a:lnTo>
                <a:lnTo>
                  <a:pt x="27615" y="107606"/>
                </a:lnTo>
                <a:lnTo>
                  <a:pt x="24477" y="119557"/>
                </a:lnTo>
                <a:lnTo>
                  <a:pt x="21409" y="106721"/>
                </a:lnTo>
                <a:lnTo>
                  <a:pt x="18410" y="119557"/>
                </a:lnTo>
                <a:lnTo>
                  <a:pt x="15272" y="107606"/>
                </a:lnTo>
                <a:lnTo>
                  <a:pt x="12273" y="119557"/>
                </a:lnTo>
                <a:lnTo>
                  <a:pt x="9135" y="107606"/>
                </a:lnTo>
                <a:lnTo>
                  <a:pt x="5997" y="119114"/>
                </a:lnTo>
                <a:lnTo>
                  <a:pt x="2859" y="107606"/>
                </a:lnTo>
                <a:lnTo>
                  <a:pt x="0" y="119557"/>
                </a:lnTo>
                <a:cubicBezTo>
                  <a:pt x="38" y="79704"/>
                  <a:pt x="77" y="39852"/>
                  <a:pt x="116" y="0"/>
                </a:cubicBezTo>
                <a:close/>
              </a:path>
            </a:pathLst>
          </a:cu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 name="Shape 55"/>
          <p:cNvSpPr txBox="1">
            <a:spLocks noGrp="1"/>
          </p:cNvSpPr>
          <p:nvPr>
            <p:ph type="sldNum" idx="12"/>
          </p:nvPr>
        </p:nvSpPr>
        <p:spPr>
          <a:xfrm>
            <a:off x="8556789" y="4749850"/>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6"/>
        <p:cNvGrpSpPr/>
        <p:nvPr/>
      </p:nvGrpSpPr>
      <p:grpSpPr>
        <a:xfrm>
          <a:off x="0" y="0"/>
          <a:ext cx="0" cy="0"/>
          <a:chOff x="0" y="0"/>
          <a:chExt cx="0" cy="0"/>
        </a:xfrm>
      </p:grpSpPr>
      <p:sp>
        <p:nvSpPr>
          <p:cNvPr id="57" name="Shape 57"/>
          <p:cNvSpPr/>
          <p:nvPr/>
        </p:nvSpPr>
        <p:spPr>
          <a:xfrm>
            <a:off x="0" y="0"/>
            <a:ext cx="9144000" cy="937200"/>
          </a:xfrm>
          <a:prstGeom prst="rect">
            <a:avLst/>
          </a:prstGeom>
          <a:solidFill>
            <a:srgbClr val="0C0C0C"/>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 name="Shape 58"/>
          <p:cNvSpPr/>
          <p:nvPr/>
        </p:nvSpPr>
        <p:spPr>
          <a:xfrm>
            <a:off x="0" y="226262"/>
            <a:ext cx="9143998" cy="795916"/>
          </a:xfrm>
          <a:custGeom>
            <a:avLst/>
            <a:gdLst/>
            <a:ahLst/>
            <a:cxnLst/>
            <a:rect l="0" t="0" r="0" b="0"/>
            <a:pathLst>
              <a:path w="120000" h="120000" extrusionOk="0">
                <a:moveTo>
                  <a:pt x="116" y="0"/>
                </a:moveTo>
                <a:lnTo>
                  <a:pt x="119766" y="3671"/>
                </a:lnTo>
                <a:lnTo>
                  <a:pt x="120000" y="108555"/>
                </a:lnTo>
                <a:lnTo>
                  <a:pt x="117088" y="120000"/>
                </a:lnTo>
                <a:lnTo>
                  <a:pt x="113810" y="107606"/>
                </a:lnTo>
                <a:lnTo>
                  <a:pt x="110881" y="117786"/>
                </a:lnTo>
                <a:lnTo>
                  <a:pt x="107743" y="108491"/>
                </a:lnTo>
                <a:lnTo>
                  <a:pt x="104675" y="117344"/>
                </a:lnTo>
                <a:lnTo>
                  <a:pt x="101537" y="107163"/>
                </a:lnTo>
                <a:lnTo>
                  <a:pt x="98468" y="117786"/>
                </a:lnTo>
                <a:lnTo>
                  <a:pt x="95400" y="107606"/>
                </a:lnTo>
                <a:lnTo>
                  <a:pt x="92262" y="117786"/>
                </a:lnTo>
                <a:lnTo>
                  <a:pt x="89193" y="106721"/>
                </a:lnTo>
                <a:lnTo>
                  <a:pt x="86194" y="117786"/>
                </a:lnTo>
                <a:lnTo>
                  <a:pt x="83126" y="106721"/>
                </a:lnTo>
                <a:lnTo>
                  <a:pt x="80058" y="118229"/>
                </a:lnTo>
                <a:lnTo>
                  <a:pt x="76989" y="106721"/>
                </a:lnTo>
                <a:lnTo>
                  <a:pt x="73921" y="118672"/>
                </a:lnTo>
                <a:lnTo>
                  <a:pt x="70713" y="107163"/>
                </a:lnTo>
                <a:lnTo>
                  <a:pt x="67644" y="118672"/>
                </a:lnTo>
                <a:lnTo>
                  <a:pt x="64576" y="108049"/>
                </a:lnTo>
                <a:lnTo>
                  <a:pt x="61508" y="119114"/>
                </a:lnTo>
                <a:lnTo>
                  <a:pt x="58369" y="107606"/>
                </a:lnTo>
                <a:lnTo>
                  <a:pt x="55371" y="119557"/>
                </a:lnTo>
                <a:lnTo>
                  <a:pt x="52233" y="106721"/>
                </a:lnTo>
                <a:lnTo>
                  <a:pt x="49164" y="119114"/>
                </a:lnTo>
                <a:lnTo>
                  <a:pt x="46096" y="107606"/>
                </a:lnTo>
                <a:lnTo>
                  <a:pt x="43097" y="119114"/>
                </a:lnTo>
                <a:lnTo>
                  <a:pt x="39959" y="108049"/>
                </a:lnTo>
                <a:lnTo>
                  <a:pt x="36821" y="119114"/>
                </a:lnTo>
                <a:lnTo>
                  <a:pt x="33752" y="108049"/>
                </a:lnTo>
                <a:lnTo>
                  <a:pt x="30754" y="119114"/>
                </a:lnTo>
                <a:lnTo>
                  <a:pt x="27615" y="107606"/>
                </a:lnTo>
                <a:lnTo>
                  <a:pt x="24477" y="119557"/>
                </a:lnTo>
                <a:lnTo>
                  <a:pt x="21409" y="106721"/>
                </a:lnTo>
                <a:lnTo>
                  <a:pt x="18410" y="119557"/>
                </a:lnTo>
                <a:lnTo>
                  <a:pt x="15272" y="107606"/>
                </a:lnTo>
                <a:lnTo>
                  <a:pt x="12273" y="119557"/>
                </a:lnTo>
                <a:lnTo>
                  <a:pt x="9135" y="107606"/>
                </a:lnTo>
                <a:lnTo>
                  <a:pt x="5997" y="119114"/>
                </a:lnTo>
                <a:lnTo>
                  <a:pt x="2859" y="107606"/>
                </a:lnTo>
                <a:lnTo>
                  <a:pt x="0" y="119557"/>
                </a:lnTo>
                <a:cubicBezTo>
                  <a:pt x="38" y="79704"/>
                  <a:pt x="77" y="39852"/>
                  <a:pt x="116" y="0"/>
                </a:cubicBezTo>
                <a:close/>
              </a:path>
            </a:pathLst>
          </a:cu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59" name="Shape 59"/>
          <p:cNvCxnSpPr/>
          <p:nvPr/>
        </p:nvCxnSpPr>
        <p:spPr>
          <a:xfrm rot="10800000" flipH="1">
            <a:off x="2258963" y="783854"/>
            <a:ext cx="4602300" cy="6900"/>
          </a:xfrm>
          <a:prstGeom prst="straightConnector1">
            <a:avLst/>
          </a:prstGeom>
          <a:noFill/>
          <a:ln w="25400" cap="rnd" cmpd="sng">
            <a:solidFill>
              <a:schemeClr val="accent2"/>
            </a:solidFill>
            <a:prstDash val="dot"/>
            <a:round/>
            <a:headEnd type="none" w="med" len="med"/>
            <a:tailEnd type="none" w="med" len="med"/>
          </a:ln>
        </p:spPr>
      </p:cxnSp>
      <p:sp>
        <p:nvSpPr>
          <p:cNvPr id="60" name="Shape 60"/>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algn="ctr">
              <a:spcBef>
                <a:spcPts val="0"/>
              </a:spcBef>
              <a:buClr>
                <a:srgbClr val="FFFFFF"/>
              </a:buClr>
              <a:buFont typeface="Arial"/>
              <a:buNone/>
              <a:defRPr sz="4400">
                <a:solidFill>
                  <a:srgbClr val="FFFFFF"/>
                </a:solidFill>
              </a:defRPr>
            </a:lvl2pPr>
            <a:lvl3pPr lvl="2" indent="0" algn="ctr">
              <a:spcBef>
                <a:spcPts val="0"/>
              </a:spcBef>
              <a:buClr>
                <a:srgbClr val="FFFFFF"/>
              </a:buClr>
              <a:buFont typeface="Arial"/>
              <a:buNone/>
              <a:defRPr sz="4400">
                <a:solidFill>
                  <a:srgbClr val="FFFFFF"/>
                </a:solidFill>
              </a:defRPr>
            </a:lvl3pPr>
            <a:lvl4pPr lvl="3" indent="0" algn="ctr">
              <a:spcBef>
                <a:spcPts val="0"/>
              </a:spcBef>
              <a:buClr>
                <a:srgbClr val="FFFFFF"/>
              </a:buClr>
              <a:buFont typeface="Arial"/>
              <a:buNone/>
              <a:defRPr sz="4400">
                <a:solidFill>
                  <a:srgbClr val="FFFFFF"/>
                </a:solidFill>
              </a:defRPr>
            </a:lvl4pPr>
            <a:lvl5pPr lvl="4" indent="0" algn="ctr">
              <a:spcBef>
                <a:spcPts val="0"/>
              </a:spcBef>
              <a:buClr>
                <a:srgbClr val="FFFFFF"/>
              </a:buClr>
              <a:buFont typeface="Arial"/>
              <a:buNone/>
              <a:defRPr sz="4400">
                <a:solidFill>
                  <a:srgbClr val="FFFFFF"/>
                </a:solidFill>
              </a:defRPr>
            </a:lvl5pPr>
            <a:lvl6pPr lvl="5" indent="0" algn="ctr">
              <a:spcBef>
                <a:spcPts val="0"/>
              </a:spcBef>
              <a:buClr>
                <a:srgbClr val="FFFFFF"/>
              </a:buClr>
              <a:buFont typeface="Arial"/>
              <a:buNone/>
              <a:defRPr sz="4400">
                <a:solidFill>
                  <a:srgbClr val="FFFFFF"/>
                </a:solidFill>
              </a:defRPr>
            </a:lvl6pPr>
            <a:lvl7pPr lvl="6" indent="0" algn="ctr">
              <a:spcBef>
                <a:spcPts val="0"/>
              </a:spcBef>
              <a:buClr>
                <a:srgbClr val="FFFFFF"/>
              </a:buClr>
              <a:buFont typeface="Arial"/>
              <a:buNone/>
              <a:defRPr sz="4400">
                <a:solidFill>
                  <a:srgbClr val="FFFFFF"/>
                </a:solidFill>
              </a:defRPr>
            </a:lvl7pPr>
            <a:lvl8pPr lvl="7" indent="0" algn="ctr">
              <a:spcBef>
                <a:spcPts val="0"/>
              </a:spcBef>
              <a:buClr>
                <a:srgbClr val="FFFFFF"/>
              </a:buClr>
              <a:buFont typeface="Arial"/>
              <a:buNone/>
              <a:defRPr sz="4400">
                <a:solidFill>
                  <a:srgbClr val="FFFFFF"/>
                </a:solidFill>
              </a:defRPr>
            </a:lvl8pPr>
            <a:lvl9pPr lvl="8" indent="0" algn="ctr">
              <a:spcBef>
                <a:spcPts val="0"/>
              </a:spcBef>
              <a:buClr>
                <a:srgbClr val="FFFFFF"/>
              </a:buClr>
              <a:buFont typeface="Arial"/>
              <a:buNone/>
              <a:defRPr sz="4400">
                <a:solidFill>
                  <a:srgbClr val="FFFFFF"/>
                </a:solidFill>
              </a:defRPr>
            </a:lvl9pPr>
          </a:lstStyle>
          <a:p>
            <a:endParaRPr/>
          </a:p>
        </p:txBody>
      </p:sp>
      <p:sp>
        <p:nvSpPr>
          <p:cNvPr id="62" name="Shape 62"/>
          <p:cNvSpPr txBox="1">
            <a:spLocks noGrp="1"/>
          </p:cNvSpPr>
          <p:nvPr>
            <p:ph type="sldNum" idx="12"/>
          </p:nvPr>
        </p:nvSpPr>
        <p:spPr>
          <a:xfrm>
            <a:off x="8556789" y="4749850"/>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3"/>
        <p:cNvGrpSpPr/>
        <p:nvPr/>
      </p:nvGrpSpPr>
      <p:grpSpPr>
        <a:xfrm>
          <a:off x="0" y="0"/>
          <a:ext cx="0" cy="0"/>
          <a:chOff x="0" y="0"/>
          <a:chExt cx="0" cy="0"/>
        </a:xfrm>
      </p:grpSpPr>
      <p:sp>
        <p:nvSpPr>
          <p:cNvPr id="64" name="Shape 64"/>
          <p:cNvSpPr/>
          <p:nvPr/>
        </p:nvSpPr>
        <p:spPr>
          <a:xfrm>
            <a:off x="0" y="0"/>
            <a:ext cx="4456797" cy="4708798"/>
          </a:xfrm>
          <a:prstGeom prst="rect">
            <a:avLst/>
          </a:prstGeom>
          <a:solidFill>
            <a:srgbClr val="000000"/>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5" name="Shape 65"/>
          <p:cNvSpPr/>
          <p:nvPr/>
        </p:nvSpPr>
        <p:spPr>
          <a:xfrm flipH="1">
            <a:off x="3431" y="3759780"/>
            <a:ext cx="4453249" cy="1033095"/>
          </a:xfrm>
          <a:custGeom>
            <a:avLst/>
            <a:gdLst/>
            <a:ahLst/>
            <a:cxnLst/>
            <a:rect l="0" t="0" r="0" b="0"/>
            <a:pathLst>
              <a:path w="120000" h="120000" extrusionOk="0">
                <a:moveTo>
                  <a:pt x="119852" y="110792"/>
                </a:moveTo>
                <a:lnTo>
                  <a:pt x="113695" y="119999"/>
                </a:lnTo>
                <a:lnTo>
                  <a:pt x="107251" y="110110"/>
                </a:lnTo>
                <a:lnTo>
                  <a:pt x="100951" y="119658"/>
                </a:lnTo>
                <a:lnTo>
                  <a:pt x="94650" y="110792"/>
                </a:lnTo>
                <a:lnTo>
                  <a:pt x="88493" y="119658"/>
                </a:lnTo>
                <a:lnTo>
                  <a:pt x="82049" y="111133"/>
                </a:lnTo>
                <a:lnTo>
                  <a:pt x="75606" y="119658"/>
                </a:lnTo>
                <a:lnTo>
                  <a:pt x="69305" y="111133"/>
                </a:lnTo>
                <a:lnTo>
                  <a:pt x="63148" y="119658"/>
                </a:lnTo>
                <a:lnTo>
                  <a:pt x="56704" y="110792"/>
                </a:lnTo>
                <a:lnTo>
                  <a:pt x="50260" y="119999"/>
                </a:lnTo>
                <a:lnTo>
                  <a:pt x="43960" y="110110"/>
                </a:lnTo>
                <a:lnTo>
                  <a:pt x="37803" y="119999"/>
                </a:lnTo>
                <a:lnTo>
                  <a:pt x="31359" y="110792"/>
                </a:lnTo>
                <a:lnTo>
                  <a:pt x="25202" y="119999"/>
                </a:lnTo>
                <a:lnTo>
                  <a:pt x="18758" y="110792"/>
                </a:lnTo>
                <a:lnTo>
                  <a:pt x="12314" y="119658"/>
                </a:lnTo>
                <a:lnTo>
                  <a:pt x="5871" y="110792"/>
                </a:lnTo>
                <a:lnTo>
                  <a:pt x="0" y="119999"/>
                </a:lnTo>
                <a:cubicBezTo>
                  <a:pt x="0" y="80000"/>
                  <a:pt x="0" y="40000"/>
                  <a:pt x="0" y="0"/>
                </a:cubicBezTo>
                <a:lnTo>
                  <a:pt x="120000" y="0"/>
                </a:lnTo>
              </a:path>
            </a:pathLst>
          </a:cu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66" name="Shape 66"/>
          <p:cNvCxnSpPr/>
          <p:nvPr/>
        </p:nvCxnSpPr>
        <p:spPr>
          <a:xfrm>
            <a:off x="409699" y="744077"/>
            <a:ext cx="3660000" cy="0"/>
          </a:xfrm>
          <a:prstGeom prst="straightConnector1">
            <a:avLst/>
          </a:prstGeom>
          <a:noFill/>
          <a:ln w="25400" cap="rnd" cmpd="sng">
            <a:solidFill>
              <a:schemeClr val="accent2"/>
            </a:solidFill>
            <a:prstDash val="dot"/>
            <a:round/>
            <a:headEnd type="none" w="med" len="med"/>
            <a:tailEnd type="none" w="med" len="med"/>
          </a:ln>
        </p:spPr>
      </p:cxnSp>
      <p:sp>
        <p:nvSpPr>
          <p:cNvPr id="67" name="Shape 67"/>
          <p:cNvSpPr txBox="1">
            <a:spLocks noGrp="1"/>
          </p:cNvSpPr>
          <p:nvPr>
            <p:ph type="body" idx="1"/>
          </p:nvPr>
        </p:nvSpPr>
        <p:spPr>
          <a:xfrm>
            <a:off x="457200" y="1200150"/>
            <a:ext cx="3550799" cy="36303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2000" b="0" i="0" u="none" strike="noStrike" cap="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0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0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0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0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title"/>
          </p:nvPr>
        </p:nvSpPr>
        <p:spPr>
          <a:xfrm>
            <a:off x="457200" y="13321"/>
            <a:ext cx="3550799" cy="8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2400" b="0" i="0" u="none" strike="noStrike" cap="none">
                <a:solidFill>
                  <a:srgbClr val="FFFFFF"/>
                </a:solidFill>
                <a:latin typeface="Arial"/>
                <a:ea typeface="Arial"/>
                <a:cs typeface="Arial"/>
                <a:sym typeface="Arial"/>
              </a:defRPr>
            </a:lvl1pPr>
            <a:lvl2pPr lvl="1" indent="0" algn="ctr">
              <a:spcBef>
                <a:spcPts val="0"/>
              </a:spcBef>
              <a:buClr>
                <a:srgbClr val="FFFFFF"/>
              </a:buClr>
              <a:buFont typeface="Arial"/>
              <a:buNone/>
              <a:defRPr sz="2400">
                <a:solidFill>
                  <a:srgbClr val="FFFFFF"/>
                </a:solidFill>
              </a:defRPr>
            </a:lvl2pPr>
            <a:lvl3pPr lvl="2" indent="0" algn="ctr">
              <a:spcBef>
                <a:spcPts val="0"/>
              </a:spcBef>
              <a:buClr>
                <a:srgbClr val="FFFFFF"/>
              </a:buClr>
              <a:buFont typeface="Arial"/>
              <a:buNone/>
              <a:defRPr sz="2400">
                <a:solidFill>
                  <a:srgbClr val="FFFFFF"/>
                </a:solidFill>
              </a:defRPr>
            </a:lvl3pPr>
            <a:lvl4pPr lvl="3" indent="0" algn="ctr">
              <a:spcBef>
                <a:spcPts val="0"/>
              </a:spcBef>
              <a:buClr>
                <a:srgbClr val="FFFFFF"/>
              </a:buClr>
              <a:buFont typeface="Arial"/>
              <a:buNone/>
              <a:defRPr sz="2400">
                <a:solidFill>
                  <a:srgbClr val="FFFFFF"/>
                </a:solidFill>
              </a:defRPr>
            </a:lvl4pPr>
            <a:lvl5pPr lvl="4" indent="0" algn="ctr">
              <a:spcBef>
                <a:spcPts val="0"/>
              </a:spcBef>
              <a:buClr>
                <a:srgbClr val="FFFFFF"/>
              </a:buClr>
              <a:buFont typeface="Arial"/>
              <a:buNone/>
              <a:defRPr sz="2400">
                <a:solidFill>
                  <a:srgbClr val="FFFFFF"/>
                </a:solidFill>
              </a:defRPr>
            </a:lvl5pPr>
            <a:lvl6pPr lvl="5" indent="0" algn="ctr">
              <a:spcBef>
                <a:spcPts val="0"/>
              </a:spcBef>
              <a:buClr>
                <a:srgbClr val="FFFFFF"/>
              </a:buClr>
              <a:buFont typeface="Arial"/>
              <a:buNone/>
              <a:defRPr sz="2400">
                <a:solidFill>
                  <a:srgbClr val="FFFFFF"/>
                </a:solidFill>
              </a:defRPr>
            </a:lvl6pPr>
            <a:lvl7pPr lvl="6" indent="0" algn="ctr">
              <a:spcBef>
                <a:spcPts val="0"/>
              </a:spcBef>
              <a:buClr>
                <a:srgbClr val="FFFFFF"/>
              </a:buClr>
              <a:buFont typeface="Arial"/>
              <a:buNone/>
              <a:defRPr sz="2400">
                <a:solidFill>
                  <a:srgbClr val="FFFFFF"/>
                </a:solidFill>
              </a:defRPr>
            </a:lvl7pPr>
            <a:lvl8pPr lvl="7" indent="0" algn="ctr">
              <a:spcBef>
                <a:spcPts val="0"/>
              </a:spcBef>
              <a:buClr>
                <a:srgbClr val="FFFFFF"/>
              </a:buClr>
              <a:buFont typeface="Arial"/>
              <a:buNone/>
              <a:defRPr sz="2400">
                <a:solidFill>
                  <a:srgbClr val="FFFFFF"/>
                </a:solidFill>
              </a:defRPr>
            </a:lvl8pPr>
            <a:lvl9pPr lvl="8" indent="0" algn="ctr">
              <a:spcBef>
                <a:spcPts val="0"/>
              </a:spcBef>
              <a:buClr>
                <a:srgbClr val="FFFFFF"/>
              </a:buClr>
              <a:buFont typeface="Arial"/>
              <a:buNone/>
              <a:defRPr sz="2400">
                <a:solidFill>
                  <a:srgbClr val="FFFFFF"/>
                </a:solidFill>
              </a:defRPr>
            </a:lvl9pPr>
          </a:lstStyle>
          <a:p>
            <a:endParaRPr/>
          </a:p>
        </p:txBody>
      </p:sp>
      <p:sp>
        <p:nvSpPr>
          <p:cNvPr id="69" name="Shape 69"/>
          <p:cNvSpPr txBox="1">
            <a:spLocks noGrp="1"/>
          </p:cNvSpPr>
          <p:nvPr>
            <p:ph type="body" idx="2"/>
          </p:nvPr>
        </p:nvSpPr>
        <p:spPr>
          <a:xfrm>
            <a:off x="5021123" y="1200150"/>
            <a:ext cx="3550799" cy="36303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8556789" y="4749850"/>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1"/>
        <p:cNvGrpSpPr/>
        <p:nvPr/>
      </p:nvGrpSpPr>
      <p:grpSpPr>
        <a:xfrm>
          <a:off x="0" y="0"/>
          <a:ext cx="0" cy="0"/>
          <a:chOff x="0" y="0"/>
          <a:chExt cx="0" cy="0"/>
        </a:xfrm>
      </p:grpSpPr>
      <p:sp>
        <p:nvSpPr>
          <p:cNvPr id="72" name="Shape 72"/>
          <p:cNvSpPr/>
          <p:nvPr/>
        </p:nvSpPr>
        <p:spPr>
          <a:xfrm>
            <a:off x="0" y="0"/>
            <a:ext cx="9144000" cy="937200"/>
          </a:xfrm>
          <a:prstGeom prst="rect">
            <a:avLst/>
          </a:prstGeom>
          <a:solidFill>
            <a:srgbClr val="000000"/>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3" name="Shape 73"/>
          <p:cNvSpPr/>
          <p:nvPr/>
        </p:nvSpPr>
        <p:spPr>
          <a:xfrm>
            <a:off x="0" y="226262"/>
            <a:ext cx="9143998" cy="795916"/>
          </a:xfrm>
          <a:custGeom>
            <a:avLst/>
            <a:gdLst/>
            <a:ahLst/>
            <a:cxnLst/>
            <a:rect l="0" t="0" r="0" b="0"/>
            <a:pathLst>
              <a:path w="120000" h="120000" extrusionOk="0">
                <a:moveTo>
                  <a:pt x="116" y="0"/>
                </a:moveTo>
                <a:lnTo>
                  <a:pt x="119766" y="3671"/>
                </a:lnTo>
                <a:lnTo>
                  <a:pt x="120000" y="108555"/>
                </a:lnTo>
                <a:lnTo>
                  <a:pt x="117088" y="120000"/>
                </a:lnTo>
                <a:lnTo>
                  <a:pt x="113810" y="107606"/>
                </a:lnTo>
                <a:lnTo>
                  <a:pt x="110881" y="117786"/>
                </a:lnTo>
                <a:lnTo>
                  <a:pt x="107743" y="108491"/>
                </a:lnTo>
                <a:lnTo>
                  <a:pt x="104675" y="117344"/>
                </a:lnTo>
                <a:lnTo>
                  <a:pt x="101537" y="107163"/>
                </a:lnTo>
                <a:lnTo>
                  <a:pt x="98468" y="117786"/>
                </a:lnTo>
                <a:lnTo>
                  <a:pt x="95400" y="107606"/>
                </a:lnTo>
                <a:lnTo>
                  <a:pt x="92262" y="117786"/>
                </a:lnTo>
                <a:lnTo>
                  <a:pt x="89193" y="106721"/>
                </a:lnTo>
                <a:lnTo>
                  <a:pt x="86194" y="117786"/>
                </a:lnTo>
                <a:lnTo>
                  <a:pt x="83126" y="106721"/>
                </a:lnTo>
                <a:lnTo>
                  <a:pt x="80058" y="118229"/>
                </a:lnTo>
                <a:lnTo>
                  <a:pt x="76989" y="106721"/>
                </a:lnTo>
                <a:lnTo>
                  <a:pt x="73921" y="118672"/>
                </a:lnTo>
                <a:lnTo>
                  <a:pt x="70713" y="107163"/>
                </a:lnTo>
                <a:lnTo>
                  <a:pt x="67644" y="118672"/>
                </a:lnTo>
                <a:lnTo>
                  <a:pt x="64576" y="108049"/>
                </a:lnTo>
                <a:lnTo>
                  <a:pt x="61508" y="119114"/>
                </a:lnTo>
                <a:lnTo>
                  <a:pt x="58369" y="107606"/>
                </a:lnTo>
                <a:lnTo>
                  <a:pt x="55371" y="119557"/>
                </a:lnTo>
                <a:lnTo>
                  <a:pt x="52233" y="106721"/>
                </a:lnTo>
                <a:lnTo>
                  <a:pt x="49164" y="119114"/>
                </a:lnTo>
                <a:lnTo>
                  <a:pt x="46096" y="107606"/>
                </a:lnTo>
                <a:lnTo>
                  <a:pt x="43097" y="119114"/>
                </a:lnTo>
                <a:lnTo>
                  <a:pt x="39959" y="108049"/>
                </a:lnTo>
                <a:lnTo>
                  <a:pt x="36821" y="119114"/>
                </a:lnTo>
                <a:lnTo>
                  <a:pt x="33752" y="108049"/>
                </a:lnTo>
                <a:lnTo>
                  <a:pt x="30754" y="119114"/>
                </a:lnTo>
                <a:lnTo>
                  <a:pt x="27615" y="107606"/>
                </a:lnTo>
                <a:lnTo>
                  <a:pt x="24477" y="119557"/>
                </a:lnTo>
                <a:lnTo>
                  <a:pt x="21409" y="106721"/>
                </a:lnTo>
                <a:lnTo>
                  <a:pt x="18410" y="119557"/>
                </a:lnTo>
                <a:lnTo>
                  <a:pt x="15272" y="107606"/>
                </a:lnTo>
                <a:lnTo>
                  <a:pt x="12273" y="119557"/>
                </a:lnTo>
                <a:lnTo>
                  <a:pt x="9135" y="107606"/>
                </a:lnTo>
                <a:lnTo>
                  <a:pt x="5997" y="119114"/>
                </a:lnTo>
                <a:lnTo>
                  <a:pt x="2859" y="107606"/>
                </a:lnTo>
                <a:lnTo>
                  <a:pt x="0" y="119557"/>
                </a:lnTo>
                <a:cubicBezTo>
                  <a:pt x="38" y="79704"/>
                  <a:pt x="77" y="39852"/>
                  <a:pt x="116" y="0"/>
                </a:cubicBezTo>
                <a:close/>
              </a:path>
            </a:pathLst>
          </a:cu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74" name="Shape 74"/>
          <p:cNvCxnSpPr/>
          <p:nvPr/>
        </p:nvCxnSpPr>
        <p:spPr>
          <a:xfrm rot="10800000" flipH="1">
            <a:off x="2258963" y="783854"/>
            <a:ext cx="4602300" cy="6900"/>
          </a:xfrm>
          <a:prstGeom prst="straightConnector1">
            <a:avLst/>
          </a:prstGeom>
          <a:noFill/>
          <a:ln w="25400" cap="rnd" cmpd="sng">
            <a:solidFill>
              <a:schemeClr val="accent2"/>
            </a:solidFill>
            <a:prstDash val="dot"/>
            <a:round/>
            <a:headEnd type="none" w="med" len="med"/>
            <a:tailEnd type="none" w="med" len="med"/>
          </a:ln>
        </p:spPr>
      </p:cxnSp>
      <p:sp>
        <p:nvSpPr>
          <p:cNvPr id="75" name="Shape 75"/>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algn="ctr">
              <a:spcBef>
                <a:spcPts val="0"/>
              </a:spcBef>
              <a:buClr>
                <a:srgbClr val="FFFFFF"/>
              </a:buClr>
              <a:buFont typeface="Arial"/>
              <a:buNone/>
              <a:defRPr sz="4400">
                <a:solidFill>
                  <a:srgbClr val="FFFFFF"/>
                </a:solidFill>
              </a:defRPr>
            </a:lvl2pPr>
            <a:lvl3pPr lvl="2" indent="0" algn="ctr">
              <a:spcBef>
                <a:spcPts val="0"/>
              </a:spcBef>
              <a:buClr>
                <a:srgbClr val="FFFFFF"/>
              </a:buClr>
              <a:buFont typeface="Arial"/>
              <a:buNone/>
              <a:defRPr sz="4400">
                <a:solidFill>
                  <a:srgbClr val="FFFFFF"/>
                </a:solidFill>
              </a:defRPr>
            </a:lvl3pPr>
            <a:lvl4pPr lvl="3" indent="0" algn="ctr">
              <a:spcBef>
                <a:spcPts val="0"/>
              </a:spcBef>
              <a:buClr>
                <a:srgbClr val="FFFFFF"/>
              </a:buClr>
              <a:buFont typeface="Arial"/>
              <a:buNone/>
              <a:defRPr sz="4400">
                <a:solidFill>
                  <a:srgbClr val="FFFFFF"/>
                </a:solidFill>
              </a:defRPr>
            </a:lvl4pPr>
            <a:lvl5pPr lvl="4" indent="0" algn="ctr">
              <a:spcBef>
                <a:spcPts val="0"/>
              </a:spcBef>
              <a:buClr>
                <a:srgbClr val="FFFFFF"/>
              </a:buClr>
              <a:buFont typeface="Arial"/>
              <a:buNone/>
              <a:defRPr sz="4400">
                <a:solidFill>
                  <a:srgbClr val="FFFFFF"/>
                </a:solidFill>
              </a:defRPr>
            </a:lvl5pPr>
            <a:lvl6pPr lvl="5" indent="0" algn="ctr">
              <a:spcBef>
                <a:spcPts val="0"/>
              </a:spcBef>
              <a:buClr>
                <a:srgbClr val="FFFFFF"/>
              </a:buClr>
              <a:buFont typeface="Arial"/>
              <a:buNone/>
              <a:defRPr sz="4400">
                <a:solidFill>
                  <a:srgbClr val="FFFFFF"/>
                </a:solidFill>
              </a:defRPr>
            </a:lvl6pPr>
            <a:lvl7pPr lvl="6" indent="0" algn="ctr">
              <a:spcBef>
                <a:spcPts val="0"/>
              </a:spcBef>
              <a:buClr>
                <a:srgbClr val="FFFFFF"/>
              </a:buClr>
              <a:buFont typeface="Arial"/>
              <a:buNone/>
              <a:defRPr sz="4400">
                <a:solidFill>
                  <a:srgbClr val="FFFFFF"/>
                </a:solidFill>
              </a:defRPr>
            </a:lvl7pPr>
            <a:lvl8pPr lvl="7" indent="0" algn="ctr">
              <a:spcBef>
                <a:spcPts val="0"/>
              </a:spcBef>
              <a:buClr>
                <a:srgbClr val="FFFFFF"/>
              </a:buClr>
              <a:buFont typeface="Arial"/>
              <a:buNone/>
              <a:defRPr sz="4400">
                <a:solidFill>
                  <a:srgbClr val="FFFFFF"/>
                </a:solidFill>
              </a:defRPr>
            </a:lvl8pPr>
            <a:lvl9pPr lvl="8" indent="0" algn="ctr">
              <a:spcBef>
                <a:spcPts val="0"/>
              </a:spcBef>
              <a:buClr>
                <a:srgbClr val="FFFFFF"/>
              </a:buClr>
              <a:buFont typeface="Arial"/>
              <a:buNone/>
              <a:defRPr sz="4400">
                <a:solidFill>
                  <a:srgbClr val="FFFFFF"/>
                </a:solidFill>
              </a:defRPr>
            </a:lvl9pPr>
          </a:lstStyle>
          <a:p>
            <a:endParaRPr/>
          </a:p>
        </p:txBody>
      </p:sp>
      <p:sp>
        <p:nvSpPr>
          <p:cNvPr id="76" name="Shape 76"/>
          <p:cNvSpPr txBox="1">
            <a:spLocks noGrp="1"/>
          </p:cNvSpPr>
          <p:nvPr>
            <p:ph type="sldNum" idx="12"/>
          </p:nvPr>
        </p:nvSpPr>
        <p:spPr>
          <a:xfrm>
            <a:off x="8556789" y="4749850"/>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77"/>
        <p:cNvGrpSpPr/>
        <p:nvPr/>
      </p:nvGrpSpPr>
      <p:grpSpPr>
        <a:xfrm>
          <a:off x="0" y="0"/>
          <a:ext cx="0" cy="0"/>
          <a:chOff x="0" y="0"/>
          <a:chExt cx="0" cy="0"/>
        </a:xfrm>
      </p:grpSpPr>
      <p:sp>
        <p:nvSpPr>
          <p:cNvPr id="78" name="Shape 78"/>
          <p:cNvSpPr/>
          <p:nvPr/>
        </p:nvSpPr>
        <p:spPr>
          <a:xfrm rot="10800000">
            <a:off x="-5936" y="4110399"/>
            <a:ext cx="4453249" cy="1033095"/>
          </a:xfrm>
          <a:custGeom>
            <a:avLst/>
            <a:gdLst/>
            <a:ahLst/>
            <a:cxnLst/>
            <a:rect l="0" t="0" r="0" b="0"/>
            <a:pathLst>
              <a:path w="120000" h="120000" extrusionOk="0">
                <a:moveTo>
                  <a:pt x="119852" y="110792"/>
                </a:moveTo>
                <a:lnTo>
                  <a:pt x="113695" y="119999"/>
                </a:lnTo>
                <a:lnTo>
                  <a:pt x="107251" y="110110"/>
                </a:lnTo>
                <a:lnTo>
                  <a:pt x="100951" y="119658"/>
                </a:lnTo>
                <a:lnTo>
                  <a:pt x="94650" y="110792"/>
                </a:lnTo>
                <a:lnTo>
                  <a:pt x="88493" y="119658"/>
                </a:lnTo>
                <a:lnTo>
                  <a:pt x="82049" y="111133"/>
                </a:lnTo>
                <a:lnTo>
                  <a:pt x="75606" y="119658"/>
                </a:lnTo>
                <a:lnTo>
                  <a:pt x="69305" y="111133"/>
                </a:lnTo>
                <a:lnTo>
                  <a:pt x="63148" y="119658"/>
                </a:lnTo>
                <a:lnTo>
                  <a:pt x="56704" y="110792"/>
                </a:lnTo>
                <a:lnTo>
                  <a:pt x="50260" y="119999"/>
                </a:lnTo>
                <a:lnTo>
                  <a:pt x="43960" y="110110"/>
                </a:lnTo>
                <a:lnTo>
                  <a:pt x="37803" y="119999"/>
                </a:lnTo>
                <a:lnTo>
                  <a:pt x="31359" y="110792"/>
                </a:lnTo>
                <a:lnTo>
                  <a:pt x="25202" y="119999"/>
                </a:lnTo>
                <a:lnTo>
                  <a:pt x="18758" y="110792"/>
                </a:lnTo>
                <a:lnTo>
                  <a:pt x="12314" y="119658"/>
                </a:lnTo>
                <a:lnTo>
                  <a:pt x="5871" y="110792"/>
                </a:lnTo>
                <a:lnTo>
                  <a:pt x="0" y="119999"/>
                </a:lnTo>
                <a:cubicBezTo>
                  <a:pt x="0" y="80000"/>
                  <a:pt x="0" y="40000"/>
                  <a:pt x="0" y="0"/>
                </a:cubicBezTo>
                <a:lnTo>
                  <a:pt x="120000" y="0"/>
                </a:lnTo>
              </a:path>
            </a:pathLst>
          </a:cu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79" name="Shape 79"/>
          <p:cNvCxnSpPr/>
          <p:nvPr/>
        </p:nvCxnSpPr>
        <p:spPr>
          <a:xfrm>
            <a:off x="388489" y="4409676"/>
            <a:ext cx="3708598" cy="3600"/>
          </a:xfrm>
          <a:prstGeom prst="straightConnector1">
            <a:avLst/>
          </a:prstGeom>
          <a:noFill/>
          <a:ln w="25400" cap="rnd" cmpd="sng">
            <a:solidFill>
              <a:schemeClr val="accent2"/>
            </a:solidFill>
            <a:prstDash val="dot"/>
            <a:round/>
            <a:headEnd type="none" w="med" len="med"/>
            <a:tailEnd type="none" w="med" len="med"/>
          </a:ln>
        </p:spPr>
      </p:cxnSp>
      <p:sp>
        <p:nvSpPr>
          <p:cNvPr id="80" name="Shape 80"/>
          <p:cNvSpPr txBox="1">
            <a:spLocks noGrp="1"/>
          </p:cNvSpPr>
          <p:nvPr>
            <p:ph type="body" idx="1"/>
          </p:nvPr>
        </p:nvSpPr>
        <p:spPr>
          <a:xfrm>
            <a:off x="388489" y="4493760"/>
            <a:ext cx="3644400" cy="387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Times New Roman"/>
              <a:buNone/>
              <a:defRPr sz="1400" b="0" i="1" u="none" strike="noStrike" cap="none">
                <a:solidFill>
                  <a:srgbClr val="FFFFFF"/>
                </a:solidFill>
                <a:latin typeface="Times New Roman"/>
                <a:ea typeface="Times New Roman"/>
                <a:cs typeface="Times New Roman"/>
                <a:sym typeface="Times New Roman"/>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2pPr>
            <a:lvl3pPr marL="914400" marR="0" lvl="2"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8556789" y="4749850"/>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2"/>
        <p:cNvGrpSpPr/>
        <p:nvPr/>
      </p:nvGrpSpPr>
      <p:grpSpPr>
        <a:xfrm>
          <a:off x="0" y="0"/>
          <a:ext cx="0" cy="0"/>
          <a:chOff x="0" y="0"/>
          <a:chExt cx="0" cy="0"/>
        </a:xfrm>
      </p:grpSpPr>
      <p:sp>
        <p:nvSpPr>
          <p:cNvPr id="83" name="Shape 83"/>
          <p:cNvSpPr txBox="1">
            <a:spLocks noGrp="1"/>
          </p:cNvSpPr>
          <p:nvPr>
            <p:ph type="sldNum" idx="12"/>
          </p:nvPr>
        </p:nvSpPr>
        <p:spPr>
          <a:xfrm>
            <a:off x="8556789" y="4749850"/>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0" y="6209"/>
            <a:ext cx="9144065" cy="5137200"/>
            <a:chOff x="0" y="14677"/>
            <a:chExt cx="9144065" cy="6849600"/>
          </a:xfrm>
        </p:grpSpPr>
        <p:sp>
          <p:nvSpPr>
            <p:cNvPr id="7" name="Shape 7"/>
            <p:cNvSpPr/>
            <p:nvPr/>
          </p:nvSpPr>
          <p:spPr>
            <a:xfrm>
              <a:off x="0"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 name="Shape 8"/>
            <p:cNvSpPr/>
            <p:nvPr/>
          </p:nvSpPr>
          <p:spPr>
            <a:xfrm>
              <a:off x="234837"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 name="Shape 9"/>
            <p:cNvSpPr/>
            <p:nvPr/>
          </p:nvSpPr>
          <p:spPr>
            <a:xfrm>
              <a:off x="469677"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 name="Shape 10"/>
            <p:cNvSpPr/>
            <p:nvPr/>
          </p:nvSpPr>
          <p:spPr>
            <a:xfrm>
              <a:off x="704516"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p:nvPr/>
          </p:nvSpPr>
          <p:spPr>
            <a:xfrm>
              <a:off x="939354"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p:nvPr/>
          </p:nvSpPr>
          <p:spPr>
            <a:xfrm>
              <a:off x="1174195"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 name="Shape 13"/>
            <p:cNvSpPr/>
            <p:nvPr/>
          </p:nvSpPr>
          <p:spPr>
            <a:xfrm>
              <a:off x="1409033"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 name="Shape 14"/>
            <p:cNvSpPr/>
            <p:nvPr/>
          </p:nvSpPr>
          <p:spPr>
            <a:xfrm>
              <a:off x="1643873"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 name="Shape 15"/>
            <p:cNvSpPr/>
            <p:nvPr/>
          </p:nvSpPr>
          <p:spPr>
            <a:xfrm>
              <a:off x="1878708"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 name="Shape 16"/>
            <p:cNvSpPr/>
            <p:nvPr/>
          </p:nvSpPr>
          <p:spPr>
            <a:xfrm>
              <a:off x="2113550"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 name="Shape 17"/>
            <p:cNvSpPr/>
            <p:nvPr/>
          </p:nvSpPr>
          <p:spPr>
            <a:xfrm>
              <a:off x="2348390"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 name="Shape 18"/>
            <p:cNvSpPr/>
            <p:nvPr/>
          </p:nvSpPr>
          <p:spPr>
            <a:xfrm>
              <a:off x="2583225"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 name="Shape 19"/>
            <p:cNvSpPr/>
            <p:nvPr/>
          </p:nvSpPr>
          <p:spPr>
            <a:xfrm>
              <a:off x="2818066"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 name="Shape 20"/>
            <p:cNvSpPr/>
            <p:nvPr/>
          </p:nvSpPr>
          <p:spPr>
            <a:xfrm>
              <a:off x="3052907"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 name="Shape 21"/>
            <p:cNvSpPr/>
            <p:nvPr/>
          </p:nvSpPr>
          <p:spPr>
            <a:xfrm>
              <a:off x="3287746"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 name="Shape 22"/>
            <p:cNvSpPr/>
            <p:nvPr/>
          </p:nvSpPr>
          <p:spPr>
            <a:xfrm>
              <a:off x="3522585"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 name="Shape 23"/>
            <p:cNvSpPr/>
            <p:nvPr/>
          </p:nvSpPr>
          <p:spPr>
            <a:xfrm>
              <a:off x="3757423"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 name="Shape 24"/>
            <p:cNvSpPr/>
            <p:nvPr/>
          </p:nvSpPr>
          <p:spPr>
            <a:xfrm>
              <a:off x="3992262"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 name="Shape 25"/>
            <p:cNvSpPr/>
            <p:nvPr/>
          </p:nvSpPr>
          <p:spPr>
            <a:xfrm>
              <a:off x="4227101"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 name="Shape 26"/>
            <p:cNvSpPr/>
            <p:nvPr/>
          </p:nvSpPr>
          <p:spPr>
            <a:xfrm>
              <a:off x="4461941"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 name="Shape 27"/>
            <p:cNvSpPr/>
            <p:nvPr/>
          </p:nvSpPr>
          <p:spPr>
            <a:xfrm>
              <a:off x="4696780"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 name="Shape 28"/>
            <p:cNvSpPr/>
            <p:nvPr/>
          </p:nvSpPr>
          <p:spPr>
            <a:xfrm>
              <a:off x="4931619"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 name="Shape 29"/>
            <p:cNvSpPr/>
            <p:nvPr/>
          </p:nvSpPr>
          <p:spPr>
            <a:xfrm>
              <a:off x="5166457"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 name="Shape 30"/>
            <p:cNvSpPr/>
            <p:nvPr/>
          </p:nvSpPr>
          <p:spPr>
            <a:xfrm>
              <a:off x="5401296"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 name="Shape 31"/>
            <p:cNvSpPr/>
            <p:nvPr/>
          </p:nvSpPr>
          <p:spPr>
            <a:xfrm>
              <a:off x="5636135"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 name="Shape 32"/>
            <p:cNvSpPr/>
            <p:nvPr/>
          </p:nvSpPr>
          <p:spPr>
            <a:xfrm>
              <a:off x="5870975"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 name="Shape 33"/>
            <p:cNvSpPr/>
            <p:nvPr/>
          </p:nvSpPr>
          <p:spPr>
            <a:xfrm>
              <a:off x="6105814"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 name="Shape 34"/>
            <p:cNvSpPr/>
            <p:nvPr/>
          </p:nvSpPr>
          <p:spPr>
            <a:xfrm>
              <a:off x="6340653"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 name="Shape 35"/>
            <p:cNvSpPr/>
            <p:nvPr/>
          </p:nvSpPr>
          <p:spPr>
            <a:xfrm>
              <a:off x="6575492"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 name="Shape 36"/>
            <p:cNvSpPr/>
            <p:nvPr/>
          </p:nvSpPr>
          <p:spPr>
            <a:xfrm>
              <a:off x="6810331"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p:nvPr/>
          </p:nvSpPr>
          <p:spPr>
            <a:xfrm>
              <a:off x="7045170"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 name="Shape 38"/>
            <p:cNvSpPr/>
            <p:nvPr/>
          </p:nvSpPr>
          <p:spPr>
            <a:xfrm>
              <a:off x="7280009"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p:nvPr/>
          </p:nvSpPr>
          <p:spPr>
            <a:xfrm>
              <a:off x="7514846"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 name="Shape 40"/>
            <p:cNvSpPr/>
            <p:nvPr/>
          </p:nvSpPr>
          <p:spPr>
            <a:xfrm>
              <a:off x="7749685"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1" name="Shape 41"/>
            <p:cNvSpPr/>
            <p:nvPr/>
          </p:nvSpPr>
          <p:spPr>
            <a:xfrm>
              <a:off x="7984525"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2" name="Shape 42"/>
            <p:cNvSpPr/>
            <p:nvPr/>
          </p:nvSpPr>
          <p:spPr>
            <a:xfrm>
              <a:off x="8219364"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3" name="Shape 43"/>
            <p:cNvSpPr/>
            <p:nvPr/>
          </p:nvSpPr>
          <p:spPr>
            <a:xfrm>
              <a:off x="8454203"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 name="Shape 44"/>
            <p:cNvSpPr/>
            <p:nvPr/>
          </p:nvSpPr>
          <p:spPr>
            <a:xfrm>
              <a:off x="8689042"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5" name="Shape 45"/>
            <p:cNvSpPr/>
            <p:nvPr/>
          </p:nvSpPr>
          <p:spPr>
            <a:xfrm>
              <a:off x="8923867" y="14677"/>
              <a:ext cx="220198" cy="6849600"/>
            </a:xfrm>
            <a:prstGeom prst="rect">
              <a:avLst/>
            </a:prstGeom>
            <a:gradFill>
              <a:gsLst>
                <a:gs pos="0">
                  <a:srgbClr val="BFBFBF">
                    <a:alpha val="17647"/>
                  </a:srgbClr>
                </a:gs>
                <a:gs pos="50000">
                  <a:srgbClr val="FFFFFF">
                    <a:alpha val="17647"/>
                  </a:srgbClr>
                </a:gs>
                <a:gs pos="97000">
                  <a:srgbClr val="BFBFBF">
                    <a:alpha val="17647"/>
                  </a:srgbClr>
                </a:gs>
                <a:gs pos="100000">
                  <a:srgbClr val="BFBFBF">
                    <a:alpha val="17647"/>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46" name="Shape 4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algn="ctr">
              <a:spcBef>
                <a:spcPts val="0"/>
              </a:spcBef>
              <a:buClr>
                <a:srgbClr val="FFFFFF"/>
              </a:buClr>
              <a:buFont typeface="Arial"/>
              <a:buNone/>
              <a:defRPr sz="4400">
                <a:solidFill>
                  <a:srgbClr val="FFFFFF"/>
                </a:solidFill>
              </a:defRPr>
            </a:lvl2pPr>
            <a:lvl3pPr lvl="2" indent="0" algn="ctr">
              <a:spcBef>
                <a:spcPts val="0"/>
              </a:spcBef>
              <a:buClr>
                <a:srgbClr val="FFFFFF"/>
              </a:buClr>
              <a:buFont typeface="Arial"/>
              <a:buNone/>
              <a:defRPr sz="4400">
                <a:solidFill>
                  <a:srgbClr val="FFFFFF"/>
                </a:solidFill>
              </a:defRPr>
            </a:lvl3pPr>
            <a:lvl4pPr lvl="3" indent="0" algn="ctr">
              <a:spcBef>
                <a:spcPts val="0"/>
              </a:spcBef>
              <a:buClr>
                <a:srgbClr val="FFFFFF"/>
              </a:buClr>
              <a:buFont typeface="Arial"/>
              <a:buNone/>
              <a:defRPr sz="4400">
                <a:solidFill>
                  <a:srgbClr val="FFFFFF"/>
                </a:solidFill>
              </a:defRPr>
            </a:lvl4pPr>
            <a:lvl5pPr lvl="4" indent="0" algn="ctr">
              <a:spcBef>
                <a:spcPts val="0"/>
              </a:spcBef>
              <a:buClr>
                <a:srgbClr val="FFFFFF"/>
              </a:buClr>
              <a:buFont typeface="Arial"/>
              <a:buNone/>
              <a:defRPr sz="4400">
                <a:solidFill>
                  <a:srgbClr val="FFFFFF"/>
                </a:solidFill>
              </a:defRPr>
            </a:lvl5pPr>
            <a:lvl6pPr lvl="5" indent="0" algn="ctr">
              <a:spcBef>
                <a:spcPts val="0"/>
              </a:spcBef>
              <a:buClr>
                <a:srgbClr val="FFFFFF"/>
              </a:buClr>
              <a:buFont typeface="Arial"/>
              <a:buNone/>
              <a:defRPr sz="4400">
                <a:solidFill>
                  <a:srgbClr val="FFFFFF"/>
                </a:solidFill>
              </a:defRPr>
            </a:lvl6pPr>
            <a:lvl7pPr lvl="6" indent="0" algn="ctr">
              <a:spcBef>
                <a:spcPts val="0"/>
              </a:spcBef>
              <a:buClr>
                <a:srgbClr val="FFFFFF"/>
              </a:buClr>
              <a:buFont typeface="Arial"/>
              <a:buNone/>
              <a:defRPr sz="4400">
                <a:solidFill>
                  <a:srgbClr val="FFFFFF"/>
                </a:solidFill>
              </a:defRPr>
            </a:lvl7pPr>
            <a:lvl8pPr lvl="7" indent="0" algn="ctr">
              <a:spcBef>
                <a:spcPts val="0"/>
              </a:spcBef>
              <a:buClr>
                <a:srgbClr val="FFFFFF"/>
              </a:buClr>
              <a:buFont typeface="Arial"/>
              <a:buNone/>
              <a:defRPr sz="4400">
                <a:solidFill>
                  <a:srgbClr val="FFFFFF"/>
                </a:solidFill>
              </a:defRPr>
            </a:lvl8pPr>
            <a:lvl9pPr lvl="8" indent="0" algn="ctr">
              <a:spcBef>
                <a:spcPts val="0"/>
              </a:spcBef>
              <a:buClr>
                <a:srgbClr val="FFFFFF"/>
              </a:buClr>
              <a:buFont typeface="Arial"/>
              <a:buNone/>
              <a:defRPr sz="4400">
                <a:solidFill>
                  <a:srgbClr val="FFFFFF"/>
                </a:solidFill>
              </a:defRPr>
            </a:lvl9pPr>
          </a:lstStyle>
          <a:p>
            <a:endParaRPr/>
          </a:p>
        </p:txBody>
      </p:sp>
      <p:sp>
        <p:nvSpPr>
          <p:cNvPr id="47" name="Shape 4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2pPr>
            <a:lvl3pPr marL="914400" marR="0" lvl="2"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8556789" y="4749850"/>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 sz="1300" b="0" i="0" u="none" strike="noStrike" cap="none">
                <a:solidFill>
                  <a:schemeClr val="dk1"/>
                </a:solidFill>
                <a:latin typeface="Times New Roman"/>
                <a:ea typeface="Times New Roman"/>
                <a:cs typeface="Times New Roman"/>
                <a:sym typeface="Times New Roman"/>
              </a:rPr>
              <a:t>‹#›</a:t>
            </a:fld>
            <a:endParaRPr lang="en" sz="13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buddies.org/science-fair-projects/project_ideas/EnvSci_p058.shtml#procedur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0En-_BVbG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youtube.com/v/c0En-_BVbGc"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journeytoforever.org/compost_indoor.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ecfr.gov/cgi-bin/text-idx?c=ecfr&amp;SID=307e7b6a5f9ff538319c506b9c175371&amp;rgn=div5&amp;view=text&amp;node=16:1.0.1.2.24" TargetMode="External"/><Relationship Id="rId4" Type="http://schemas.openxmlformats.org/officeDocument/2006/relationships/hyperlink" Target="http://www.growinganything.com/compost-how-to-make.html#differen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ews.stanford.edu/pr/2015/pr-worms-digest-plastics-092915.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391160" y="1433987"/>
            <a:ext cx="8351398" cy="42149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 sz="4800" b="0" i="0" u="none" strike="noStrike" cap="none">
                <a:solidFill>
                  <a:schemeClr val="lt1"/>
                </a:solidFill>
                <a:latin typeface="Tahoma"/>
                <a:ea typeface="Tahoma"/>
                <a:cs typeface="Tahoma"/>
                <a:sym typeface="Tahoma"/>
              </a:rPr>
              <a:t>STEM PROJECT</a:t>
            </a:r>
            <a:r>
              <a:rPr lang="en" sz="3600" b="0" i="0" u="none" strike="noStrike" cap="none">
                <a:solidFill>
                  <a:schemeClr val="lt1"/>
                </a:solidFill>
                <a:latin typeface="Tahoma"/>
                <a:ea typeface="Tahoma"/>
                <a:cs typeface="Tahoma"/>
                <a:sym typeface="Tahoma"/>
              </a:rPr>
              <a:t> </a:t>
            </a:r>
          </a:p>
          <a:p>
            <a:pPr marL="0" marR="0" lvl="0" indent="0" algn="ctr" rtl="0">
              <a:lnSpc>
                <a:spcPct val="100000"/>
              </a:lnSpc>
              <a:spcBef>
                <a:spcPts val="0"/>
              </a:spcBef>
              <a:spcAft>
                <a:spcPts val="0"/>
              </a:spcAft>
              <a:buClr>
                <a:schemeClr val="lt1"/>
              </a:buClr>
              <a:buSzPct val="25000"/>
              <a:buFont typeface="Tahoma"/>
              <a:buNone/>
            </a:pPr>
            <a:r>
              <a:rPr lang="en" sz="3600" b="0" i="0" u="none" strike="noStrike" cap="none">
                <a:solidFill>
                  <a:schemeClr val="lt1"/>
                </a:solidFill>
                <a:latin typeface="Tahoma"/>
                <a:ea typeface="Tahoma"/>
                <a:cs typeface="Tahoma"/>
                <a:sym typeface="Tahoma"/>
              </a:rPr>
              <a:t>Science Inquiry</a:t>
            </a:r>
          </a:p>
        </p:txBody>
      </p:sp>
      <p:sp>
        <p:nvSpPr>
          <p:cNvPr id="89" name="Shape 89"/>
          <p:cNvSpPr txBox="1"/>
          <p:nvPr/>
        </p:nvSpPr>
        <p:spPr>
          <a:xfrm>
            <a:off x="1414175" y="3923200"/>
            <a:ext cx="5314497" cy="1220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 sz="3000" b="1" i="1" u="none" strike="noStrike" cap="none">
                <a:solidFill>
                  <a:srgbClr val="000000"/>
                </a:solidFill>
                <a:latin typeface="Times New Roman"/>
                <a:ea typeface="Times New Roman"/>
                <a:cs typeface="Times New Roman"/>
                <a:sym typeface="Times New Roman"/>
              </a:rPr>
              <a:t>Sample from Science Buddies</a:t>
            </a:r>
          </a:p>
          <a:p>
            <a:pPr marL="0" marR="0" lvl="0" indent="0" algn="ctr" rtl="0">
              <a:lnSpc>
                <a:spcPct val="100000"/>
              </a:lnSpc>
              <a:spcBef>
                <a:spcPts val="0"/>
              </a:spcBef>
              <a:spcAft>
                <a:spcPts val="0"/>
              </a:spcAft>
              <a:buClr>
                <a:srgbClr val="000000"/>
              </a:buClr>
              <a:buSzPct val="25000"/>
              <a:buFont typeface="Times New Roman"/>
              <a:buNone/>
            </a:pPr>
            <a:r>
              <a:rPr lang="en" sz="1800" b="1" i="1" u="none" strike="noStrike" cap="none">
                <a:solidFill>
                  <a:srgbClr val="000000"/>
                </a:solidFill>
                <a:latin typeface="Times New Roman"/>
                <a:ea typeface="Times New Roman"/>
                <a:cs typeface="Times New Roman"/>
                <a:sym typeface="Times New Roman"/>
              </a:rPr>
              <a:t>VMS - 8th Grade  </a:t>
            </a:r>
          </a:p>
          <a:p>
            <a:pPr marL="0" marR="0" lvl="0" indent="0" algn="ctr" rtl="0">
              <a:lnSpc>
                <a:spcPct val="100000"/>
              </a:lnSpc>
              <a:spcBef>
                <a:spcPts val="0"/>
              </a:spcBef>
              <a:spcAft>
                <a:spcPts val="0"/>
              </a:spcAft>
              <a:buClr>
                <a:srgbClr val="000000"/>
              </a:buClr>
              <a:buSzPct val="25000"/>
              <a:buFont typeface="Times New Roman"/>
              <a:buNone/>
            </a:pPr>
            <a:r>
              <a:rPr lang="en" sz="1400" b="1" i="1" u="none" strike="noStrike" cap="none">
                <a:solidFill>
                  <a:srgbClr val="000000"/>
                </a:solidFill>
                <a:latin typeface="Times New Roman"/>
                <a:ea typeface="Times New Roman"/>
                <a:cs typeface="Times New Roman"/>
                <a:sym typeface="Times New Roman"/>
              </a:rPr>
              <a:t>March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457200" y="1200150"/>
            <a:ext cx="8229600" cy="3893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200" b="0" i="0" u="none" strike="noStrike" cap="none">
                <a:solidFill>
                  <a:srgbClr val="501074"/>
                </a:solidFill>
                <a:highlight>
                  <a:srgbClr val="FFFFFF"/>
                </a:highlight>
                <a:latin typeface="Arial"/>
                <a:ea typeface="Arial"/>
                <a:cs typeface="Arial"/>
                <a:sym typeface="Arial"/>
              </a:rPr>
              <a:t>Setting Up the Compost Bin</a:t>
            </a:r>
          </a:p>
          <a:p>
            <a:pPr marL="0" marR="0" lvl="0" indent="0" algn="l" rtl="0">
              <a:lnSpc>
                <a:spcPct val="100000"/>
              </a:lnSpc>
              <a:spcBef>
                <a:spcPts val="0"/>
              </a:spcBef>
              <a:spcAft>
                <a:spcPts val="0"/>
              </a:spcAft>
              <a:buClr>
                <a:schemeClr val="dk1"/>
              </a:buClr>
              <a:buSzPct val="25000"/>
              <a:buFont typeface="Times New Roman"/>
              <a:buNone/>
            </a:pPr>
            <a:endParaRPr sz="1200" b="0" i="0" u="none" strike="noStrike" cap="none">
              <a:solidFill>
                <a:srgbClr val="501074"/>
              </a:solidFill>
              <a:highlight>
                <a:srgbClr val="FFFFFF"/>
              </a:highlight>
              <a:latin typeface="Arial"/>
              <a:ea typeface="Arial"/>
              <a:cs typeface="Arial"/>
              <a:sym typeface="Arial"/>
            </a:endParaRPr>
          </a:p>
          <a:p>
            <a:pPr marL="0" marR="0" lvl="0" indent="0" algn="l" rtl="0">
              <a:lnSpc>
                <a:spcPct val="146250"/>
              </a:lnSpc>
              <a:spcBef>
                <a:spcPts val="0"/>
              </a:spcBef>
              <a:spcAft>
                <a:spcPts val="0"/>
              </a:spcAft>
              <a:buClr>
                <a:schemeClr val="dk1"/>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2.     Next collect and prepare the materials you will use for composting. When making compost, the materials that are added are usually green or</a:t>
            </a:r>
          </a:p>
          <a:p>
            <a:pPr marL="0" marR="0" lvl="0" indent="0" algn="l" rtl="0">
              <a:lnSpc>
                <a:spcPct val="146250"/>
              </a:lnSpc>
              <a:spcBef>
                <a:spcPts val="0"/>
              </a:spcBef>
              <a:spcAft>
                <a:spcPts val="0"/>
              </a:spcAft>
              <a:buClr>
                <a:schemeClr val="dk1"/>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        brown materials, as listed in Table 1. Several materials, also listed in Table 1, should not be used in an indoor compost.</a:t>
            </a:r>
          </a:p>
          <a:p>
            <a:pPr marL="0" marR="0" lvl="0" indent="0" algn="l" rtl="0">
              <a:lnSpc>
                <a:spcPct val="14625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46250"/>
              </a:lnSpc>
              <a:spcBef>
                <a:spcPts val="0"/>
              </a:spcBef>
              <a:spcAft>
                <a:spcPts val="0"/>
              </a:spcAft>
              <a:buClr>
                <a:schemeClr val="dk1"/>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3.      Collect enough scraps to entirely fill your compost bin.</a:t>
            </a:r>
          </a:p>
          <a:p>
            <a:pPr marL="914400" marR="0" lvl="0" indent="-292100" algn="l" rtl="0">
              <a:lnSpc>
                <a:spcPct val="115000"/>
              </a:lnSpc>
              <a:spcBef>
                <a:spcPts val="0"/>
              </a:spcBef>
              <a:spcAft>
                <a:spcPts val="0"/>
              </a:spcAft>
              <a:buClr>
                <a:srgbClr val="333333"/>
              </a:buClr>
              <a:buSzPct val="100000"/>
              <a:buFont typeface="Arial"/>
              <a:buChar char="➔"/>
            </a:pPr>
            <a:r>
              <a:rPr lang="en" sz="1000" b="0" i="0" u="none" strike="noStrike" cap="none">
                <a:solidFill>
                  <a:srgbClr val="333333"/>
                </a:solidFill>
                <a:highlight>
                  <a:srgbClr val="FFFFFF"/>
                </a:highlight>
                <a:latin typeface="Arial"/>
                <a:ea typeface="Arial"/>
                <a:cs typeface="Arial"/>
                <a:sym typeface="Arial"/>
              </a:rPr>
              <a:t>Using buckets is a good way to collect and sort your scraps.</a:t>
            </a:r>
          </a:p>
          <a:p>
            <a:pPr marL="914400" marR="0" lvl="0" indent="-292100" algn="l" rtl="0">
              <a:lnSpc>
                <a:spcPct val="115000"/>
              </a:lnSpc>
              <a:spcBef>
                <a:spcPts val="0"/>
              </a:spcBef>
              <a:spcAft>
                <a:spcPts val="0"/>
              </a:spcAft>
              <a:buClr>
                <a:srgbClr val="333333"/>
              </a:buClr>
              <a:buSzPct val="100000"/>
              <a:buFont typeface="Arial"/>
              <a:buChar char="➔"/>
            </a:pPr>
            <a:r>
              <a:rPr lang="en" sz="1000" b="0" i="0" u="none" strike="noStrike" cap="none">
                <a:solidFill>
                  <a:srgbClr val="333333"/>
                </a:solidFill>
                <a:highlight>
                  <a:srgbClr val="FFFFFF"/>
                </a:highlight>
                <a:latin typeface="Arial"/>
                <a:ea typeface="Arial"/>
                <a:cs typeface="Arial"/>
                <a:sym typeface="Arial"/>
              </a:rPr>
              <a:t>You will need slightly more brown scraps than green scraps.</a:t>
            </a:r>
          </a:p>
          <a:p>
            <a:pPr marL="914400" marR="0" lvl="0" indent="-292100" algn="l" rtl="0">
              <a:lnSpc>
                <a:spcPct val="115000"/>
              </a:lnSpc>
              <a:spcBef>
                <a:spcPts val="0"/>
              </a:spcBef>
              <a:spcAft>
                <a:spcPts val="0"/>
              </a:spcAft>
              <a:buClr>
                <a:srgbClr val="333333"/>
              </a:buClr>
              <a:buSzPct val="100000"/>
              <a:buFont typeface="Arial"/>
              <a:buChar char="➔"/>
            </a:pPr>
            <a:r>
              <a:rPr lang="en" sz="1000" b="0" i="0" u="none" strike="noStrike" cap="none">
                <a:solidFill>
                  <a:srgbClr val="333333"/>
                </a:solidFill>
                <a:highlight>
                  <a:srgbClr val="FFFFFF"/>
                </a:highlight>
                <a:latin typeface="Arial"/>
                <a:ea typeface="Arial"/>
                <a:cs typeface="Arial"/>
                <a:sym typeface="Arial"/>
              </a:rPr>
              <a:t>Because the scraps get compressed as you add more to the bin, you will actually need a lot more scraps than what you would need to simply fill the space inside the bin, so collect many more scraps than you think you will need.</a:t>
            </a: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4.     Record  what kind of green and brown scraps you collected. You can observe how well these different scraps decompose in your compost bin</a:t>
            </a:r>
          </a:p>
          <a:p>
            <a:pPr marL="0" marR="0" lvl="0" indent="0" algn="l" rtl="0">
              <a:lnSpc>
                <a:spcPct val="115000"/>
              </a:lnSpc>
              <a:spcBef>
                <a:spcPts val="0"/>
              </a:spcBef>
              <a:spcAft>
                <a:spcPts val="0"/>
              </a:spcAft>
              <a:buClr>
                <a:schemeClr val="dk1"/>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        over time.  Shred all of the scraps so that none are longer than 5 cm.  You can use the scissors very carefully to do this.</a:t>
            </a: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5.     Add layers of green and brown scraps to the bin. Fill your bin with scraps all at the same time, or you can add them over several days. Just</a:t>
            </a:r>
          </a:p>
          <a:p>
            <a:pPr marL="0" marR="0" lvl="0" indent="0" algn="l" rtl="0">
              <a:lnSpc>
                <a:spcPct val="115000"/>
              </a:lnSpc>
              <a:spcBef>
                <a:spcPts val="0"/>
              </a:spcBef>
              <a:spcAft>
                <a:spcPts val="0"/>
              </a:spcAft>
              <a:buClr>
                <a:schemeClr val="dk1"/>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        make sure that when you add the biodegradable and compostable test items, you add them all at the same time.  </a:t>
            </a: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6.     Make a layer of brown scraps at the bottom of the bin. This layer should be about 7.5 cm deep. </a:t>
            </a: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ctr" rtl="0">
              <a:lnSpc>
                <a:spcPct val="115000"/>
              </a:lnSpc>
              <a:spcBef>
                <a:spcPts val="0"/>
              </a:spcBef>
              <a:spcAft>
                <a:spcPts val="0"/>
              </a:spcAft>
              <a:buClr>
                <a:schemeClr val="dk1"/>
              </a:buClr>
              <a:buSzPct val="25000"/>
              <a:buFont typeface="Arial"/>
              <a:buNone/>
            </a:pPr>
            <a:r>
              <a:rPr lang="en" sz="1000" b="1" i="0" u="none" strike="noStrike" cap="none">
                <a:solidFill>
                  <a:srgbClr val="333333"/>
                </a:solidFill>
                <a:highlight>
                  <a:srgbClr val="FFFFFF"/>
                </a:highlight>
                <a:latin typeface="Arial"/>
                <a:ea typeface="Arial"/>
                <a:cs typeface="Arial"/>
                <a:sym typeface="Arial"/>
              </a:rPr>
              <a:t>FOR THE REST OF THE PROCEDURE, GO TO:  http://www.sciencebuddies.org/science-fair-projects/project_ideas/EnvSci_p058.shtml#procedure</a:t>
            </a:r>
          </a:p>
        </p:txBody>
      </p:sp>
      <p:sp>
        <p:nvSpPr>
          <p:cNvPr id="145" name="Shape 145"/>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3600" b="0" i="0" u="none" strike="noStrike" cap="none">
                <a:solidFill>
                  <a:srgbClr val="FFFFFF"/>
                </a:solidFill>
                <a:latin typeface="Arial"/>
                <a:ea typeface="Arial"/>
                <a:cs typeface="Arial"/>
                <a:sym typeface="Arial"/>
              </a:rPr>
              <a:t>TEST  HYPOTHESIS:  Procedure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457200" y="1200150"/>
            <a:ext cx="8229600" cy="3893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200" b="0" i="0" u="none" strike="noStrike" cap="none">
                <a:solidFill>
                  <a:srgbClr val="501074"/>
                </a:solidFill>
                <a:highlight>
                  <a:srgbClr val="FFFFFF"/>
                </a:highlight>
                <a:latin typeface="Arial"/>
                <a:ea typeface="Arial"/>
                <a:cs typeface="Arial"/>
                <a:sym typeface="Arial"/>
              </a:rPr>
              <a:t>Setting Up the Compost Bin</a:t>
            </a:r>
          </a:p>
          <a:p>
            <a:pPr marL="0" marR="0" lvl="0" indent="0" algn="l" rtl="0">
              <a:lnSpc>
                <a:spcPct val="100000"/>
              </a:lnSpc>
              <a:spcBef>
                <a:spcPts val="0"/>
              </a:spcBef>
              <a:spcAft>
                <a:spcPts val="0"/>
              </a:spcAft>
              <a:buClr>
                <a:schemeClr val="dk1"/>
              </a:buClr>
              <a:buSzPct val="25000"/>
              <a:buFont typeface="Times New Roman"/>
              <a:buNone/>
            </a:pPr>
            <a:endParaRPr sz="1200" b="0" i="0" u="none" strike="noStrike" cap="none">
              <a:solidFill>
                <a:srgbClr val="501074"/>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Arial"/>
              <a:buNone/>
            </a:pPr>
            <a:r>
              <a:rPr lang="en" sz="1000" b="1" i="0" u="none" strike="noStrike" cap="none">
                <a:solidFill>
                  <a:srgbClr val="333333"/>
                </a:solidFill>
                <a:highlight>
                  <a:srgbClr val="FFFFFF"/>
                </a:highlight>
                <a:latin typeface="Arial"/>
                <a:ea typeface="Arial"/>
                <a:cs typeface="Arial"/>
                <a:sym typeface="Arial"/>
              </a:rPr>
              <a:t>Figure.</a:t>
            </a:r>
            <a:r>
              <a:rPr lang="en" sz="1000" b="0" i="0" u="none" strike="noStrike" cap="none">
                <a:solidFill>
                  <a:srgbClr val="333333"/>
                </a:solidFill>
                <a:highlight>
                  <a:srgbClr val="FFFFFF"/>
                </a:highlight>
                <a:latin typeface="Arial"/>
                <a:ea typeface="Arial"/>
                <a:cs typeface="Arial"/>
                <a:sym typeface="Arial"/>
              </a:rPr>
              <a:t> Fill the compost bin by alternating between green and brown layers. Mix in a layer about 1.5 cm deep of soil into every other brown layer. When you have filled the bin about halfway, add the test items to a brown layer. Filling your bin may take several more layers than depicted in this figure.</a:t>
            </a:r>
          </a:p>
          <a:p>
            <a:pPr marL="0" marR="0" lvl="0" indent="0" algn="ctr" rtl="0">
              <a:lnSpc>
                <a:spcPct val="115000"/>
              </a:lnSpc>
              <a:spcBef>
                <a:spcPts val="0"/>
              </a:spcBef>
              <a:spcAft>
                <a:spcPts val="0"/>
              </a:spcAft>
              <a:buClr>
                <a:schemeClr val="dk1"/>
              </a:buClr>
              <a:buSzPct val="25000"/>
              <a:buFont typeface="Times New Roman"/>
              <a:buNone/>
            </a:pPr>
            <a:endParaRPr sz="1000" b="1" i="0" u="none" strike="noStrike" cap="none">
              <a:solidFill>
                <a:srgbClr val="333333"/>
              </a:solidFill>
              <a:highlight>
                <a:srgbClr val="FFFFFF"/>
              </a:highlight>
              <a:latin typeface="Arial"/>
              <a:ea typeface="Arial"/>
              <a:cs typeface="Arial"/>
              <a:sym typeface="Arial"/>
            </a:endParaRPr>
          </a:p>
        </p:txBody>
      </p:sp>
      <p:sp>
        <p:nvSpPr>
          <p:cNvPr id="151" name="Shape 151"/>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3600" b="0" i="0" u="none" strike="noStrike" cap="none">
                <a:solidFill>
                  <a:srgbClr val="FFFFFF"/>
                </a:solidFill>
                <a:latin typeface="Arial"/>
                <a:ea typeface="Arial"/>
                <a:cs typeface="Arial"/>
                <a:sym typeface="Arial"/>
              </a:rPr>
              <a:t>TEST  HYPOTHESIS:  Procedure</a:t>
            </a:r>
          </a:p>
        </p:txBody>
      </p:sp>
      <p:pic>
        <p:nvPicPr>
          <p:cNvPr id="152" name="Shape 152"/>
          <p:cNvPicPr preferRelativeResize="0"/>
          <p:nvPr/>
        </p:nvPicPr>
        <p:blipFill rotWithShape="1">
          <a:blip r:embed="rId3">
            <a:alphaModFix/>
          </a:blip>
          <a:srcRect/>
          <a:stretch/>
        </p:blipFill>
        <p:spPr>
          <a:xfrm>
            <a:off x="2612459" y="1574600"/>
            <a:ext cx="3599725" cy="2655798"/>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 sz="2000" b="0" i="0" u="none" strike="noStrike" cap="none">
                <a:solidFill>
                  <a:schemeClr val="dk1"/>
                </a:solidFill>
                <a:latin typeface="Times New Roman"/>
                <a:ea typeface="Times New Roman"/>
                <a:cs typeface="Times New Roman"/>
                <a:sym typeface="Times New Roman"/>
              </a:rPr>
              <a:t>To conduct this experiment, use following procedure:</a:t>
            </a:r>
          </a:p>
          <a:p>
            <a:pPr marL="0" marR="0" lvl="0" indent="0" algn="l" rtl="0">
              <a:lnSpc>
                <a:spcPct val="100000"/>
              </a:lnSpc>
              <a:spcBef>
                <a:spcPts val="0"/>
              </a:spcBef>
              <a:spcAft>
                <a:spcPts val="0"/>
              </a:spcAft>
              <a:buClr>
                <a:schemeClr val="dk1"/>
              </a:buClr>
              <a:buSzPct val="25000"/>
              <a:buFont typeface="Times New Roman"/>
              <a:buNone/>
            </a:pPr>
            <a:r>
              <a:rPr lang="en" sz="2000" b="0" i="0" u="none" strike="noStrike" cap="none">
                <a:solidFill>
                  <a:schemeClr val="dk1"/>
                </a:solidFill>
                <a:latin typeface="Times New Roman"/>
                <a:ea typeface="Times New Roman"/>
                <a:cs typeface="Times New Roman"/>
                <a:sym typeface="Times New Roman"/>
              </a:rPr>
              <a:t>1.</a:t>
            </a:r>
          </a:p>
          <a:p>
            <a:pPr marL="0" marR="0" lvl="0" indent="0" algn="l" rtl="0">
              <a:lnSpc>
                <a:spcPct val="100000"/>
              </a:lnSpc>
              <a:spcBef>
                <a:spcPts val="0"/>
              </a:spcBef>
              <a:spcAft>
                <a:spcPts val="0"/>
              </a:spcAft>
              <a:buClr>
                <a:schemeClr val="dk1"/>
              </a:buClr>
              <a:buSzPct val="25000"/>
              <a:buFont typeface="Times New Roman"/>
              <a:buNone/>
            </a:pPr>
            <a:r>
              <a:rPr lang="en" sz="2000" b="0" i="0" u="none" strike="noStrike" cap="none">
                <a:solidFill>
                  <a:schemeClr val="dk1"/>
                </a:solidFill>
                <a:latin typeface="Times New Roman"/>
                <a:ea typeface="Times New Roman"/>
                <a:cs typeface="Times New Roman"/>
                <a:sym typeface="Times New Roman"/>
              </a:rPr>
              <a:t>2.</a:t>
            </a:r>
          </a:p>
          <a:p>
            <a:pPr marL="0" marR="0" lvl="0" indent="0" algn="l" rtl="0">
              <a:lnSpc>
                <a:spcPct val="100000"/>
              </a:lnSpc>
              <a:spcBef>
                <a:spcPts val="0"/>
              </a:spcBef>
              <a:spcAft>
                <a:spcPts val="0"/>
              </a:spcAft>
              <a:buClr>
                <a:schemeClr val="dk1"/>
              </a:buClr>
              <a:buSzPct val="25000"/>
              <a:buFont typeface="Times New Roman"/>
              <a:buNone/>
            </a:pPr>
            <a:r>
              <a:rPr lang="en" sz="2000" b="0" i="0" u="none" strike="noStrike" cap="none">
                <a:solidFill>
                  <a:schemeClr val="dk1"/>
                </a:solidFill>
                <a:latin typeface="Times New Roman"/>
                <a:ea typeface="Times New Roman"/>
                <a:cs typeface="Times New Roman"/>
                <a:sym typeface="Times New Roman"/>
              </a:rPr>
              <a:t>3.</a:t>
            </a:r>
          </a:p>
          <a:p>
            <a:pPr marL="0" marR="0" lvl="0" indent="0" algn="l" rtl="0">
              <a:lnSpc>
                <a:spcPct val="100000"/>
              </a:lnSpc>
              <a:spcBef>
                <a:spcPts val="0"/>
              </a:spcBef>
              <a:spcAft>
                <a:spcPts val="0"/>
              </a:spcAft>
              <a:buClr>
                <a:schemeClr val="dk1"/>
              </a:buClr>
              <a:buSzPct val="25000"/>
              <a:buFont typeface="Times New Roman"/>
              <a:buNone/>
            </a:pPr>
            <a:r>
              <a:rPr lang="en" sz="2000" b="0" i="0" u="none" strike="noStrike" cap="none">
                <a:solidFill>
                  <a:schemeClr val="dk1"/>
                </a:solidFill>
                <a:latin typeface="Times New Roman"/>
                <a:ea typeface="Times New Roman"/>
                <a:cs typeface="Times New Roman"/>
                <a:sym typeface="Times New Roman"/>
              </a:rPr>
              <a:t>4.</a:t>
            </a:r>
          </a:p>
          <a:p>
            <a:pPr marL="0" marR="0" lvl="0" indent="0" algn="l" rtl="0">
              <a:lnSpc>
                <a:spcPct val="100000"/>
              </a:lnSpc>
              <a:spcBef>
                <a:spcPts val="0"/>
              </a:spcBef>
              <a:spcAft>
                <a:spcPts val="0"/>
              </a:spcAft>
              <a:buClr>
                <a:schemeClr val="dk1"/>
              </a:buClr>
              <a:buSzPct val="25000"/>
              <a:buFont typeface="Times New Roman"/>
              <a:buNone/>
            </a:pPr>
            <a:r>
              <a:rPr lang="en" sz="2000" b="0" i="0" u="none" strike="noStrike" cap="none">
                <a:solidFill>
                  <a:schemeClr val="dk1"/>
                </a:solidFill>
                <a:latin typeface="Times New Roman"/>
                <a:ea typeface="Times New Roman"/>
                <a:cs typeface="Times New Roman"/>
                <a:sym typeface="Times New Roman"/>
              </a:rPr>
              <a:t>5.</a:t>
            </a:r>
          </a:p>
          <a:p>
            <a:pPr marL="0" marR="0" lvl="0" indent="0" algn="l" rtl="0">
              <a:lnSpc>
                <a:spcPct val="100000"/>
              </a:lnSpc>
              <a:spcBef>
                <a:spcPts val="0"/>
              </a:spcBef>
              <a:spcAft>
                <a:spcPts val="0"/>
              </a:spcAft>
              <a:buClr>
                <a:schemeClr val="dk1"/>
              </a:buClr>
              <a:buSzPct val="25000"/>
              <a:buFont typeface="Times New Roman"/>
              <a:buNone/>
            </a:pPr>
            <a:endParaRPr sz="2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ct val="25000"/>
              <a:buFont typeface="Times New Roman"/>
              <a:buNone/>
            </a:pPr>
            <a:r>
              <a:rPr lang="en" sz="2000" b="0" i="0" u="none" strike="noStrike" cap="none">
                <a:solidFill>
                  <a:schemeClr val="dk1"/>
                </a:solidFill>
                <a:latin typeface="Times New Roman"/>
                <a:ea typeface="Times New Roman"/>
                <a:cs typeface="Times New Roman"/>
                <a:sym typeface="Times New Roman"/>
              </a:rPr>
              <a:t>For a more detailed description of the procedure, click on the following link:</a:t>
            </a:r>
          </a:p>
          <a:p>
            <a:pPr marL="0" marR="0" lvl="0" indent="0" algn="ctr" rtl="0">
              <a:lnSpc>
                <a:spcPct val="115000"/>
              </a:lnSpc>
              <a:spcBef>
                <a:spcPts val="1000"/>
              </a:spcBef>
              <a:spcAft>
                <a:spcPts val="0"/>
              </a:spcAft>
              <a:buClr>
                <a:schemeClr val="dk1"/>
              </a:buClr>
              <a:buSzPct val="25000"/>
              <a:buFont typeface="Arial"/>
              <a:buNone/>
            </a:pPr>
            <a:r>
              <a:rPr lang="en" sz="2400" b="1" i="0" u="sng" strike="noStrike" cap="none">
                <a:solidFill>
                  <a:schemeClr val="hlink"/>
                </a:solidFill>
                <a:latin typeface="Arial"/>
                <a:ea typeface="Arial"/>
                <a:cs typeface="Arial"/>
                <a:sym typeface="Arial"/>
                <a:hlinkClick r:id="rId3"/>
              </a:rPr>
              <a:t>Do Different Biodegradable &amp; Compostable Materials Decompose at Different Rates?</a:t>
            </a:r>
          </a:p>
          <a:p>
            <a:pPr marL="0" marR="0" lvl="0" indent="0" algn="l" rtl="0">
              <a:lnSpc>
                <a:spcPct val="100000"/>
              </a:lnSpc>
              <a:spcBef>
                <a:spcPts val="0"/>
              </a:spcBef>
              <a:spcAft>
                <a:spcPts val="0"/>
              </a:spcAft>
              <a:buClr>
                <a:schemeClr val="dk1"/>
              </a:buClr>
              <a:buSzPct val="25000"/>
              <a:buFont typeface="Times New Roman"/>
              <a:buNone/>
            </a:pPr>
            <a:endParaRPr sz="2000" b="0" i="0" u="none" strike="noStrike" cap="none">
              <a:solidFill>
                <a:schemeClr val="dk1"/>
              </a:solidFill>
              <a:latin typeface="Times New Roman"/>
              <a:ea typeface="Times New Roman"/>
              <a:cs typeface="Times New Roman"/>
              <a:sym typeface="Times New Roman"/>
            </a:endParaRPr>
          </a:p>
        </p:txBody>
      </p:sp>
      <p:sp>
        <p:nvSpPr>
          <p:cNvPr id="158" name="Shape 158"/>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3600" b="0" i="0" u="none" strike="noStrike" cap="none">
                <a:solidFill>
                  <a:schemeClr val="lt1"/>
                </a:solidFill>
                <a:latin typeface="Arial"/>
                <a:ea typeface="Arial"/>
                <a:cs typeface="Arial"/>
                <a:sym typeface="Arial"/>
              </a:rPr>
              <a:t>TEST  HYPOTHESIS:  Procedure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457200" y="1200150"/>
            <a:ext cx="8229600" cy="373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800" b="1" i="0" u="none" strike="noStrike" cap="none">
                <a:solidFill>
                  <a:srgbClr val="000000"/>
                </a:solidFill>
                <a:latin typeface="Arial"/>
                <a:ea typeface="Arial"/>
                <a:cs typeface="Arial"/>
                <a:sym typeface="Arial"/>
              </a:rPr>
              <a:t>MANIPULATED/INDEPENDENT VARIABLE </a:t>
            </a:r>
            <a:r>
              <a:rPr lang="en" sz="1400" b="1" i="0" u="none" strike="noStrike" cap="none">
                <a:solidFill>
                  <a:srgbClr val="000000"/>
                </a:solidFill>
                <a:latin typeface="Arial"/>
                <a:ea typeface="Arial"/>
                <a:cs typeface="Arial"/>
                <a:sym typeface="Arial"/>
              </a:rPr>
              <a:t>(What is changed/what is tested):</a:t>
            </a:r>
          </a:p>
          <a:p>
            <a:pPr marL="0" marR="0" lvl="0" indent="0" algn="ctr" rtl="0">
              <a:lnSpc>
                <a:spcPct val="100000"/>
              </a:lnSpc>
              <a:spcBef>
                <a:spcPts val="0"/>
              </a:spcBef>
              <a:spcAft>
                <a:spcPts val="0"/>
              </a:spcAft>
              <a:buClr>
                <a:schemeClr val="dk1"/>
              </a:buClr>
              <a:buSzPct val="25000"/>
              <a:buFont typeface="Arial"/>
              <a:buNone/>
            </a:pPr>
            <a:r>
              <a:rPr lang="en" sz="2600" b="1" i="0" u="none" strike="noStrike" cap="none">
                <a:solidFill>
                  <a:srgbClr val="000000"/>
                </a:solidFill>
                <a:latin typeface="Arial"/>
                <a:ea typeface="Arial"/>
                <a:cs typeface="Arial"/>
                <a:sym typeface="Arial"/>
              </a:rPr>
              <a:t>Different Biodegradable &amp; Compostable Materials</a:t>
            </a:r>
          </a:p>
          <a:p>
            <a:pPr marL="0" marR="0" lvl="0" indent="0" algn="l" rtl="0">
              <a:lnSpc>
                <a:spcPct val="100000"/>
              </a:lnSpc>
              <a:spcBef>
                <a:spcPts val="0"/>
              </a:spcBef>
              <a:spcAft>
                <a:spcPts val="0"/>
              </a:spcAft>
              <a:buClr>
                <a:schemeClr val="dk1"/>
              </a:buClr>
              <a:buSzPct val="25000"/>
              <a:buFont typeface="Times New Roman"/>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1400" b="1" i="0" u="none" strike="noStrike" cap="none">
                <a:solidFill>
                  <a:srgbClr val="000000"/>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Arial"/>
              <a:buNone/>
            </a:pPr>
            <a:r>
              <a:rPr lang="en" sz="1800" b="1" i="0" u="none" strike="noStrike" cap="none">
                <a:solidFill>
                  <a:srgbClr val="000000"/>
                </a:solidFill>
                <a:latin typeface="Arial"/>
                <a:ea typeface="Arial"/>
                <a:cs typeface="Arial"/>
                <a:sym typeface="Arial"/>
              </a:rPr>
              <a:t>RESPONDING/DEPENDENT VARIABLE </a:t>
            </a:r>
            <a:r>
              <a:rPr lang="en" sz="1400" b="1" i="0" u="none" strike="noStrike" cap="none">
                <a:solidFill>
                  <a:srgbClr val="000000"/>
                </a:solidFill>
                <a:latin typeface="Arial"/>
                <a:ea typeface="Arial"/>
                <a:cs typeface="Arial"/>
                <a:sym typeface="Arial"/>
              </a:rPr>
              <a:t>(What is measured):</a:t>
            </a:r>
          </a:p>
          <a:p>
            <a:pPr marL="0" marR="0" lvl="0" indent="0" algn="ctr" rtl="0">
              <a:lnSpc>
                <a:spcPct val="100000"/>
              </a:lnSpc>
              <a:spcBef>
                <a:spcPts val="0"/>
              </a:spcBef>
              <a:spcAft>
                <a:spcPts val="0"/>
              </a:spcAft>
              <a:buClr>
                <a:schemeClr val="dk1"/>
              </a:buClr>
              <a:buSzPct val="25000"/>
              <a:buFont typeface="Arial"/>
              <a:buNone/>
            </a:pPr>
            <a:r>
              <a:rPr lang="en" sz="2400" b="1" i="0" u="none" strike="noStrike" cap="none">
                <a:solidFill>
                  <a:srgbClr val="000000"/>
                </a:solidFill>
                <a:latin typeface="Arial"/>
                <a:ea typeface="Arial"/>
                <a:cs typeface="Arial"/>
                <a:sym typeface="Arial"/>
              </a:rPr>
              <a:t>Rate in which Materials Decompose</a:t>
            </a:r>
          </a:p>
          <a:p>
            <a:pPr marL="0" marR="0" lvl="0" indent="0" algn="ctr" rtl="0">
              <a:lnSpc>
                <a:spcPct val="100000"/>
              </a:lnSpc>
              <a:spcBef>
                <a:spcPts val="0"/>
              </a:spcBef>
              <a:spcAft>
                <a:spcPts val="0"/>
              </a:spcAft>
              <a:buClr>
                <a:schemeClr val="dk1"/>
              </a:buClr>
              <a:buSzPct val="25000"/>
              <a:buFont typeface="Times New Roman"/>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1800" b="1" i="0" u="none" strike="noStrike" cap="none">
                <a:solidFill>
                  <a:srgbClr val="000000"/>
                </a:solidFill>
                <a:latin typeface="Arial"/>
                <a:ea typeface="Arial"/>
                <a:cs typeface="Arial"/>
                <a:sym typeface="Arial"/>
              </a:rPr>
              <a:t>CONTROL/CONSTANTS </a:t>
            </a:r>
            <a:r>
              <a:rPr lang="en" sz="1400" b="1" i="0" u="none" strike="noStrike" cap="none">
                <a:solidFill>
                  <a:srgbClr val="000000"/>
                </a:solidFill>
                <a:latin typeface="Arial"/>
                <a:ea typeface="Arial"/>
                <a:cs typeface="Arial"/>
                <a:sym typeface="Arial"/>
              </a:rPr>
              <a:t>(What is kept the same or controlled, so it is a “fair test”):</a:t>
            </a:r>
          </a:p>
          <a:p>
            <a:pPr marL="914400" marR="0" lvl="0" indent="-381000" algn="l" rtl="0">
              <a:lnSpc>
                <a:spcPct val="100000"/>
              </a:lnSpc>
              <a:spcBef>
                <a:spcPts val="0"/>
              </a:spcBef>
              <a:spcAft>
                <a:spcPts val="0"/>
              </a:spcAft>
              <a:buClr>
                <a:srgbClr val="000000"/>
              </a:buClr>
              <a:buSzPct val="100000"/>
              <a:buFont typeface="Arial"/>
              <a:buChar char="●"/>
            </a:pPr>
            <a:r>
              <a:rPr lang="en" sz="2400" b="1" i="0" u="none" strike="noStrike" cap="none">
                <a:solidFill>
                  <a:srgbClr val="000000"/>
                </a:solidFill>
                <a:latin typeface="Arial"/>
                <a:ea typeface="Arial"/>
                <a:cs typeface="Arial"/>
                <a:sym typeface="Arial"/>
              </a:rPr>
              <a:t>Compost bin</a:t>
            </a:r>
          </a:p>
          <a:p>
            <a:pPr marL="914400" marR="0" lvl="0" indent="-381000" algn="l" rtl="0">
              <a:lnSpc>
                <a:spcPct val="100000"/>
              </a:lnSpc>
              <a:spcBef>
                <a:spcPts val="0"/>
              </a:spcBef>
              <a:spcAft>
                <a:spcPts val="0"/>
              </a:spcAft>
              <a:buClr>
                <a:srgbClr val="000000"/>
              </a:buClr>
              <a:buSzPct val="100000"/>
              <a:buFont typeface="Arial"/>
              <a:buChar char="●"/>
            </a:pPr>
            <a:r>
              <a:rPr lang="en" sz="2400" b="1" i="0" u="none" strike="noStrike" cap="none">
                <a:solidFill>
                  <a:srgbClr val="000000"/>
                </a:solidFill>
                <a:latin typeface="Arial"/>
                <a:ea typeface="Arial"/>
                <a:cs typeface="Arial"/>
                <a:sym typeface="Arial"/>
              </a:rPr>
              <a:t>Soil</a:t>
            </a:r>
          </a:p>
          <a:p>
            <a:pPr marL="914400" marR="0" lvl="0" indent="-381000" algn="l" rtl="0">
              <a:lnSpc>
                <a:spcPct val="100000"/>
              </a:lnSpc>
              <a:spcBef>
                <a:spcPts val="0"/>
              </a:spcBef>
              <a:spcAft>
                <a:spcPts val="0"/>
              </a:spcAft>
              <a:buClr>
                <a:srgbClr val="000000"/>
              </a:buClr>
              <a:buSzPct val="100000"/>
              <a:buFont typeface="Arial"/>
              <a:buChar char="●"/>
            </a:pPr>
            <a:r>
              <a:rPr lang="en" sz="2400" b="1" i="0" u="none" strike="noStrike" cap="none">
                <a:solidFill>
                  <a:srgbClr val="000000"/>
                </a:solidFill>
                <a:latin typeface="Arial"/>
                <a:ea typeface="Arial"/>
                <a:cs typeface="Arial"/>
                <a:sym typeface="Arial"/>
              </a:rPr>
              <a:t>Temperature &amp; Humidity</a:t>
            </a:r>
          </a:p>
          <a:p>
            <a:pPr marL="0" marR="0" lvl="0" indent="0" algn="l" rtl="0">
              <a:lnSpc>
                <a:spcPct val="100000"/>
              </a:lnSpc>
              <a:spcBef>
                <a:spcPts val="0"/>
              </a:spcBef>
              <a:spcAft>
                <a:spcPts val="0"/>
              </a:spcAft>
              <a:buClr>
                <a:schemeClr val="dk1"/>
              </a:buClr>
              <a:buSzPct val="25000"/>
              <a:buFont typeface="Times New Roman"/>
              <a:buNone/>
            </a:pPr>
            <a:endParaRPr sz="1800" b="1" i="0" u="none" strike="noStrike" cap="none">
              <a:solidFill>
                <a:srgbClr val="000000"/>
              </a:solidFill>
              <a:latin typeface="Arial"/>
              <a:ea typeface="Arial"/>
              <a:cs typeface="Arial"/>
              <a:sym typeface="Arial"/>
            </a:endParaRPr>
          </a:p>
        </p:txBody>
      </p:sp>
      <p:sp>
        <p:nvSpPr>
          <p:cNvPr id="164" name="Shape 164"/>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3600" b="0" i="0" u="none" strike="noStrike" cap="none">
                <a:solidFill>
                  <a:srgbClr val="FFFFFF"/>
                </a:solidFill>
                <a:latin typeface="Arial"/>
                <a:ea typeface="Arial"/>
                <a:cs typeface="Arial"/>
                <a:sym typeface="Arial"/>
              </a:rPr>
              <a:t>TEST  HYPOTHESIS:  Variables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457200" y="1182475"/>
            <a:ext cx="8229600" cy="3630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endParaRPr sz="1400" b="1" i="1"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Arial"/>
              <a:buNone/>
            </a:pPr>
            <a:endParaRPr sz="1800" b="1" i="1"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Times New Roman"/>
              <a:buNone/>
            </a:pPr>
            <a:endParaRPr sz="1800" b="1" i="1"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Times New Roman"/>
              <a:buNone/>
            </a:pPr>
            <a:endParaRPr sz="1800" b="1" i="1"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Arial"/>
              <a:buNone/>
            </a:pPr>
            <a:endParaRPr sz="1800" b="0" i="1" u="none" strike="noStrike" cap="none">
              <a:solidFill>
                <a:srgbClr val="000000"/>
              </a:solidFill>
              <a:latin typeface="Times New Roman"/>
              <a:ea typeface="Times New Roman"/>
              <a:cs typeface="Times New Roman"/>
              <a:sym typeface="Times New Roman"/>
            </a:endParaRPr>
          </a:p>
        </p:txBody>
      </p:sp>
      <p:sp>
        <p:nvSpPr>
          <p:cNvPr id="170" name="Shape 170"/>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4400" b="0" i="0" u="none" strike="noStrike" cap="none">
                <a:solidFill>
                  <a:srgbClr val="FFFFFF"/>
                </a:solidFill>
                <a:latin typeface="Arial"/>
                <a:ea typeface="Arial"/>
                <a:cs typeface="Arial"/>
                <a:sym typeface="Arial"/>
              </a:rPr>
              <a:t>DATA</a:t>
            </a:r>
          </a:p>
        </p:txBody>
      </p:sp>
      <p:graphicFrame>
        <p:nvGraphicFramePr>
          <p:cNvPr id="171" name="Shape 171"/>
          <p:cNvGraphicFramePr/>
          <p:nvPr/>
        </p:nvGraphicFramePr>
        <p:xfrm>
          <a:off x="998125" y="1056100"/>
          <a:ext cx="7239000" cy="4358310"/>
        </p:xfrm>
        <a:graphic>
          <a:graphicData uri="http://schemas.openxmlformats.org/drawingml/2006/table">
            <a:tbl>
              <a:tblPr>
                <a:noFill/>
                <a:tableStyleId>{A13975CE-965C-4695-842F-B560C1E776EA}</a:tableStyleId>
              </a:tblPr>
              <a:tblGrid>
                <a:gridCol w="1615900"/>
                <a:gridCol w="2288700"/>
                <a:gridCol w="1843975"/>
                <a:gridCol w="1490425"/>
              </a:tblGrid>
              <a:tr h="349250">
                <a:tc>
                  <a:txBody>
                    <a:bodyPr/>
                    <a:lstStyle/>
                    <a:p>
                      <a:pPr marL="0" marR="0" lvl="0" indent="0" algn="l" rtl="0">
                        <a:lnSpc>
                          <a:spcPct val="100000"/>
                        </a:lnSpc>
                        <a:spcBef>
                          <a:spcPts val="0"/>
                        </a:spcBef>
                        <a:spcAft>
                          <a:spcPts val="0"/>
                        </a:spcAft>
                        <a:buClr>
                          <a:srgbClr val="000000"/>
                        </a:buClr>
                        <a:buSzPct val="25000"/>
                        <a:buFont typeface="Arial"/>
                        <a:buNone/>
                      </a:pPr>
                      <a:r>
                        <a:rPr lang="en" sz="1200" b="1" u="none" strike="noStrike" cap="none"/>
                        <a:t>COMPOST LAYERS</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 sz="1400" u="none" strike="noStrike" cap="none"/>
                        <a:t>Qualitative Observations</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 sz="1400" u="none" strike="noStrike" cap="none"/>
                        <a:t>Days to Decompose</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 sz="1200" b="1" u="none" strike="noStrike" cap="none"/>
                        <a:t>Temp &amp; Humidity</a:t>
                      </a:r>
                    </a:p>
                  </a:txBody>
                  <a:tcPr marL="91425" marR="91425" marT="91425" marB="91425"/>
                </a:tc>
              </a:tr>
              <a:tr h="349250">
                <a:tc>
                  <a:txBody>
                    <a:bodyPr/>
                    <a:lstStyle/>
                    <a:p>
                      <a:pPr marL="0" marR="0" lvl="0" indent="0" algn="l" rtl="0">
                        <a:lnSpc>
                          <a:spcPct val="100000"/>
                        </a:lnSpc>
                        <a:spcBef>
                          <a:spcPts val="0"/>
                        </a:spcBef>
                        <a:spcAft>
                          <a:spcPts val="0"/>
                        </a:spcAft>
                        <a:buClr>
                          <a:schemeClr val="dk1"/>
                        </a:buClr>
                        <a:buSzPct val="25000"/>
                        <a:buFont typeface="Arial"/>
                        <a:buNone/>
                      </a:pPr>
                      <a:r>
                        <a:rPr lang="en" sz="1000" b="1" u="none" strike="noStrike" cap="none">
                          <a:solidFill>
                            <a:schemeClr val="dk1"/>
                          </a:solidFill>
                        </a:rPr>
                        <a:t>Layer 1 (9 cm deep)</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r>
              <a:tr h="349250">
                <a:tc>
                  <a:txBody>
                    <a:bodyPr/>
                    <a:lstStyle/>
                    <a:p>
                      <a:pPr marL="0" marR="0" lvl="0" indent="0" algn="l" rtl="0">
                        <a:lnSpc>
                          <a:spcPct val="100000"/>
                        </a:lnSpc>
                        <a:spcBef>
                          <a:spcPts val="0"/>
                        </a:spcBef>
                        <a:spcAft>
                          <a:spcPts val="0"/>
                        </a:spcAft>
                        <a:buClr>
                          <a:srgbClr val="000000"/>
                        </a:buClr>
                        <a:buSzPct val="25000"/>
                        <a:buFont typeface="Arial"/>
                        <a:buNone/>
                      </a:pPr>
                      <a:r>
                        <a:rPr lang="en" sz="1000" b="1" u="none" strike="noStrike" cap="none"/>
                        <a:t>Layer 2 </a:t>
                      </a:r>
                      <a:r>
                        <a:rPr lang="en" sz="1000" b="1" u="none" strike="noStrike" cap="none">
                          <a:solidFill>
                            <a:schemeClr val="dk1"/>
                          </a:solidFill>
                        </a:rPr>
                        <a:t>(7.5 cm or less)</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r>
              <a:tr h="349250">
                <a:tc>
                  <a:txBody>
                    <a:bodyPr/>
                    <a:lstStyle/>
                    <a:p>
                      <a:pPr marL="0" marR="0" lvl="0" indent="0" algn="l" rtl="0">
                        <a:lnSpc>
                          <a:spcPct val="100000"/>
                        </a:lnSpc>
                        <a:spcBef>
                          <a:spcPts val="0"/>
                        </a:spcBef>
                        <a:spcAft>
                          <a:spcPts val="0"/>
                        </a:spcAft>
                        <a:buClr>
                          <a:srgbClr val="000000"/>
                        </a:buClr>
                        <a:buSzPct val="25000"/>
                        <a:buFont typeface="Arial"/>
                        <a:buNone/>
                      </a:pPr>
                      <a:r>
                        <a:rPr lang="en" sz="1000" b="1" u="none" strike="noStrike" cap="none"/>
                        <a:t>Layer 3</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r>
              <a:tr h="349250">
                <a:tc>
                  <a:txBody>
                    <a:bodyPr/>
                    <a:lstStyle/>
                    <a:p>
                      <a:pPr marL="0" marR="0" lvl="0" indent="0" algn="l" rtl="0">
                        <a:lnSpc>
                          <a:spcPct val="100000"/>
                        </a:lnSpc>
                        <a:spcBef>
                          <a:spcPts val="0"/>
                        </a:spcBef>
                        <a:spcAft>
                          <a:spcPts val="0"/>
                        </a:spcAft>
                        <a:buClr>
                          <a:srgbClr val="000000"/>
                        </a:buClr>
                        <a:buSzPct val="25000"/>
                        <a:buFont typeface="Arial"/>
                        <a:buNone/>
                      </a:pPr>
                      <a:r>
                        <a:rPr lang="en" sz="1000" b="1" u="none" strike="noStrike" cap="none"/>
                        <a:t>Layer 4</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r>
              <a:tr h="349250">
                <a:tc>
                  <a:txBody>
                    <a:bodyPr/>
                    <a:lstStyle/>
                    <a:p>
                      <a:pPr marL="0" marR="0" lvl="0" indent="0" algn="l" rtl="0">
                        <a:lnSpc>
                          <a:spcPct val="100000"/>
                        </a:lnSpc>
                        <a:spcBef>
                          <a:spcPts val="0"/>
                        </a:spcBef>
                        <a:spcAft>
                          <a:spcPts val="0"/>
                        </a:spcAft>
                        <a:buClr>
                          <a:srgbClr val="000000"/>
                        </a:buClr>
                        <a:buSzPct val="25000"/>
                        <a:buFont typeface="Arial"/>
                        <a:buNone/>
                      </a:pPr>
                      <a:r>
                        <a:rPr lang="en" sz="1000" b="1" u="none" strike="noStrike" cap="none"/>
                        <a:t>Layer 5</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r>
              <a:tr h="349250">
                <a:tc>
                  <a:txBody>
                    <a:bodyPr/>
                    <a:lstStyle/>
                    <a:p>
                      <a:pPr marL="0" marR="0" lvl="0" indent="0" algn="l" rtl="0">
                        <a:lnSpc>
                          <a:spcPct val="100000"/>
                        </a:lnSpc>
                        <a:spcBef>
                          <a:spcPts val="0"/>
                        </a:spcBef>
                        <a:spcAft>
                          <a:spcPts val="0"/>
                        </a:spcAft>
                        <a:buClr>
                          <a:srgbClr val="000000"/>
                        </a:buClr>
                        <a:buSzPct val="25000"/>
                        <a:buFont typeface="Arial"/>
                        <a:buNone/>
                      </a:pPr>
                      <a:r>
                        <a:rPr lang="en" sz="1000" b="1" u="none" strike="noStrike" cap="none"/>
                        <a:t>Layer 6</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r>
              <a:tr h="349250">
                <a:tc>
                  <a:txBody>
                    <a:bodyPr/>
                    <a:lstStyle/>
                    <a:p>
                      <a:pPr marL="0" marR="0" lvl="0" indent="0" algn="l" rtl="0">
                        <a:lnSpc>
                          <a:spcPct val="100000"/>
                        </a:lnSpc>
                        <a:spcBef>
                          <a:spcPts val="0"/>
                        </a:spcBef>
                        <a:spcAft>
                          <a:spcPts val="0"/>
                        </a:spcAft>
                        <a:buClr>
                          <a:srgbClr val="000000"/>
                        </a:buClr>
                        <a:buSzPct val="25000"/>
                        <a:buFont typeface="Arial"/>
                        <a:buNone/>
                      </a:pPr>
                      <a:r>
                        <a:rPr lang="en" sz="1000" b="1" u="none" strike="noStrike" cap="none"/>
                        <a:t>Layer 7</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r>
              <a:tr h="349250">
                <a:tc>
                  <a:txBody>
                    <a:bodyPr/>
                    <a:lstStyle/>
                    <a:p>
                      <a:pPr marL="0" marR="0" lvl="0" indent="0" algn="l" rtl="0">
                        <a:lnSpc>
                          <a:spcPct val="100000"/>
                        </a:lnSpc>
                        <a:spcBef>
                          <a:spcPts val="0"/>
                        </a:spcBef>
                        <a:spcAft>
                          <a:spcPts val="0"/>
                        </a:spcAft>
                        <a:buClr>
                          <a:srgbClr val="000000"/>
                        </a:buClr>
                        <a:buSzPct val="25000"/>
                        <a:buFont typeface="Arial"/>
                        <a:buNone/>
                      </a:pPr>
                      <a:r>
                        <a:rPr lang="en" sz="1000" b="1" u="none" strike="noStrike" cap="none"/>
                        <a:t>Layer 8</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r>
              <a:tr h="349250">
                <a:tc>
                  <a:txBody>
                    <a:bodyPr/>
                    <a:lstStyle/>
                    <a:p>
                      <a:pPr marL="0" marR="0" lvl="0" indent="0" algn="l" rtl="0">
                        <a:lnSpc>
                          <a:spcPct val="100000"/>
                        </a:lnSpc>
                        <a:spcBef>
                          <a:spcPts val="0"/>
                        </a:spcBef>
                        <a:spcAft>
                          <a:spcPts val="0"/>
                        </a:spcAft>
                        <a:buClr>
                          <a:srgbClr val="000000"/>
                        </a:buClr>
                        <a:buSzPct val="25000"/>
                        <a:buFont typeface="Arial"/>
                        <a:buNone/>
                      </a:pPr>
                      <a:r>
                        <a:rPr lang="en" sz="1000" b="1" u="none" strike="noStrike" cap="none"/>
                        <a:t>Layer 9</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r>
              <a:tr h="349250">
                <a:tc>
                  <a:txBody>
                    <a:bodyPr/>
                    <a:lstStyle/>
                    <a:p>
                      <a:pPr marL="0" marR="0" lvl="0" indent="0" algn="l" rtl="0">
                        <a:lnSpc>
                          <a:spcPct val="100000"/>
                        </a:lnSpc>
                        <a:spcBef>
                          <a:spcPts val="0"/>
                        </a:spcBef>
                        <a:spcAft>
                          <a:spcPts val="0"/>
                        </a:spcAft>
                        <a:buClr>
                          <a:srgbClr val="000000"/>
                        </a:buClr>
                        <a:buSzPct val="25000"/>
                        <a:buFont typeface="Arial"/>
                        <a:buNone/>
                      </a:pPr>
                      <a:r>
                        <a:rPr lang="en" sz="1000" b="1" u="none" strike="noStrike" cap="none"/>
                        <a:t>Layer 10</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tc>
              </a:tr>
            </a:tbl>
          </a:graphicData>
        </a:graphic>
      </p:graphicFrame>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4400" b="0" i="0" u="none" strike="noStrike" cap="none">
                <a:solidFill>
                  <a:srgbClr val="FFFFFF"/>
                </a:solidFill>
                <a:latin typeface="Arial"/>
                <a:ea typeface="Arial"/>
                <a:cs typeface="Arial"/>
                <a:sym typeface="Arial"/>
              </a:rPr>
              <a:t>DATA</a:t>
            </a:r>
          </a:p>
        </p:txBody>
      </p:sp>
      <p:sp>
        <p:nvSpPr>
          <p:cNvPr id="177" name="Shape 177"/>
          <p:cNvSpPr txBox="1">
            <a:spLocks noGrp="1"/>
          </p:cNvSpPr>
          <p:nvPr>
            <p:ph type="body" idx="1"/>
          </p:nvPr>
        </p:nvSpPr>
        <p:spPr>
          <a:xfrm>
            <a:off x="457200" y="1234350"/>
            <a:ext cx="8229600" cy="3630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000" b="1" i="0" u="none" strike="noStrike" cap="none">
                <a:solidFill>
                  <a:schemeClr val="dk1"/>
                </a:solidFill>
                <a:latin typeface="Arial"/>
                <a:ea typeface="Arial"/>
                <a:cs typeface="Arial"/>
                <a:sym typeface="Arial"/>
              </a:rPr>
              <a:t>Photo of compost bin (top layer)</a:t>
            </a:r>
          </a:p>
          <a:p>
            <a:pPr marL="0" marR="0" lvl="0" indent="0" algn="l" rtl="0">
              <a:lnSpc>
                <a:spcPct val="100000"/>
              </a:lnSpc>
              <a:spcBef>
                <a:spcPts val="0"/>
              </a:spcBef>
              <a:spcAft>
                <a:spcPts val="0"/>
              </a:spcAft>
              <a:buClr>
                <a:schemeClr val="dk1"/>
              </a:buClr>
              <a:buSzPct val="25000"/>
              <a:buFont typeface="Times New Roman"/>
              <a:buNone/>
            </a:pPr>
            <a:endParaRPr sz="2000" b="1" i="0" u="none" strike="noStrike" cap="none">
              <a:solidFill>
                <a:schemeClr val="dk1"/>
              </a:solidFill>
              <a:latin typeface="Arial"/>
              <a:ea typeface="Arial"/>
              <a:cs typeface="Arial"/>
              <a:sym typeface="Arial"/>
            </a:endParaRPr>
          </a:p>
        </p:txBody>
      </p:sp>
      <p:pic>
        <p:nvPicPr>
          <p:cNvPr id="178" name="Shape 178"/>
          <p:cNvPicPr preferRelativeResize="0"/>
          <p:nvPr/>
        </p:nvPicPr>
        <p:blipFill rotWithShape="1">
          <a:blip r:embed="rId3">
            <a:alphaModFix/>
          </a:blip>
          <a:srcRect/>
          <a:stretch/>
        </p:blipFill>
        <p:spPr>
          <a:xfrm>
            <a:off x="2631350" y="1819050"/>
            <a:ext cx="3709648" cy="29182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457200" y="1182475"/>
            <a:ext cx="8229600" cy="36303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 sz="1800" b="1" i="0" u="none" strike="noStrike" cap="none" dirty="0">
                <a:solidFill>
                  <a:srgbClr val="222222"/>
                </a:solidFill>
                <a:highlight>
                  <a:srgbClr val="FFFFFF"/>
                </a:highlight>
                <a:latin typeface="Arial"/>
                <a:ea typeface="Arial"/>
                <a:cs typeface="Arial"/>
                <a:sym typeface="Arial"/>
                <a:hlinkClick r:id="rId3"/>
              </a:rPr>
              <a:t>Fruit and Vegetable Decomposition, Time-lapse video</a:t>
            </a:r>
            <a:endParaRPr lang="en" sz="1800" b="1" i="0" u="none" strike="noStrike" cap="none" dirty="0">
              <a:solidFill>
                <a:srgbClr val="222222"/>
              </a:solidFill>
              <a:highlight>
                <a:srgbClr val="FFFFFF"/>
              </a:highlight>
              <a:latin typeface="Arial"/>
              <a:ea typeface="Arial"/>
              <a:cs typeface="Arial"/>
              <a:sym typeface="Arial"/>
            </a:endParaRPr>
          </a:p>
        </p:txBody>
      </p:sp>
      <p:sp>
        <p:nvSpPr>
          <p:cNvPr id="184" name="Shape 184"/>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4400" b="0" i="0" u="none" strike="noStrike" cap="none">
                <a:solidFill>
                  <a:srgbClr val="FFFFFF"/>
                </a:solidFill>
                <a:latin typeface="Arial"/>
                <a:ea typeface="Arial"/>
                <a:cs typeface="Arial"/>
                <a:sym typeface="Arial"/>
              </a:rPr>
              <a:t>DATA</a:t>
            </a:r>
          </a:p>
        </p:txBody>
      </p:sp>
      <p:sp>
        <p:nvSpPr>
          <p:cNvPr id="185" name="Shape 185">
            <a:hlinkClick r:id="rId4"/>
          </p:cNvPr>
          <p:cNvSpPr/>
          <p:nvPr/>
        </p:nvSpPr>
        <p:spPr>
          <a:xfrm>
            <a:off x="2109825" y="1587225"/>
            <a:ext cx="4351024" cy="3263274"/>
          </a:xfrm>
          <a:prstGeom prst="rect">
            <a:avLst/>
          </a:prstGeom>
          <a:blipFill>
            <a:blip r:embed="rId5">
              <a:alphaModFix/>
            </a:blip>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457200" y="1200150"/>
            <a:ext cx="8229600" cy="3847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800" b="0" i="0" u="none" strike="noStrike" cap="none">
                <a:solidFill>
                  <a:srgbClr val="000000"/>
                </a:solidFill>
                <a:latin typeface="Arial"/>
                <a:ea typeface="Arial"/>
                <a:cs typeface="Arial"/>
                <a:sym typeface="Arial"/>
              </a:rPr>
              <a:t>The data supported the hypothesis.  The </a:t>
            </a:r>
            <a:r>
              <a:rPr lang="en" sz="1800" b="0" i="0" u="none" strike="noStrike" cap="none">
                <a:solidFill>
                  <a:schemeClr val="dk1"/>
                </a:solidFill>
                <a:latin typeface="Arial"/>
                <a:ea typeface="Arial"/>
                <a:cs typeface="Arial"/>
                <a:sym typeface="Arial"/>
              </a:rPr>
              <a:t>biodegradable and compostable materials did decompose at different rates based on their composition. It took ---- days for the natural and organic foods to decompose in a temperature of ---- and a humidity of -----.  The c</a:t>
            </a:r>
            <a:r>
              <a:rPr lang="en" sz="1800" b="0" i="0" u="none" strike="noStrike" cap="none">
                <a:solidFill>
                  <a:srgbClr val="333333"/>
                </a:solidFill>
                <a:highlight>
                  <a:srgbClr val="FFFFFF"/>
                </a:highlight>
                <a:latin typeface="Arial"/>
                <a:ea typeface="Arial"/>
                <a:cs typeface="Arial"/>
                <a:sym typeface="Arial"/>
              </a:rPr>
              <a:t>ompostable bowls (made out of bagasse) took -----days to decompose and the compostable cutlery (made of starch).  </a:t>
            </a:r>
          </a:p>
          <a:p>
            <a:pPr marL="0" marR="0" lvl="0" indent="0" algn="l" rtl="0">
              <a:lnSpc>
                <a:spcPct val="100000"/>
              </a:lnSpc>
              <a:spcBef>
                <a:spcPts val="0"/>
              </a:spcBef>
              <a:spcAft>
                <a:spcPts val="0"/>
              </a:spcAft>
              <a:buClr>
                <a:schemeClr val="dk1"/>
              </a:buClr>
              <a:buSzPct val="25000"/>
              <a:buFont typeface="Arial"/>
              <a:buNone/>
            </a:pPr>
            <a:r>
              <a:rPr lang="en" sz="1800" b="0" i="0" u="none" strike="noStrike" cap="none">
                <a:solidFill>
                  <a:schemeClr val="dk1"/>
                </a:solidFill>
                <a:latin typeface="Arial"/>
                <a:ea typeface="Arial"/>
                <a:cs typeface="Arial"/>
                <a:sym typeface="Arial"/>
              </a:rPr>
              <a:t>The plastic materials took ---- days longer than the natural materials to compose.   </a:t>
            </a:r>
            <a:r>
              <a:rPr lang="en" sz="1800" b="0" i="0" u="none" strike="noStrike" cap="none">
                <a:solidFill>
                  <a:srgbClr val="333333"/>
                </a:solidFill>
                <a:highlight>
                  <a:srgbClr val="FFFFFF"/>
                </a:highlight>
                <a:latin typeface="Arial"/>
                <a:ea typeface="Arial"/>
                <a:cs typeface="Arial"/>
                <a:sym typeface="Arial"/>
              </a:rPr>
              <a:t> Plastic is made from </a:t>
            </a:r>
            <a:r>
              <a:rPr lang="en" sz="1800" b="1" i="0" u="none" strike="noStrike" cap="none">
                <a:solidFill>
                  <a:srgbClr val="333333"/>
                </a:solidFill>
                <a:highlight>
                  <a:srgbClr val="FFFFFF"/>
                </a:highlight>
                <a:latin typeface="Arial"/>
                <a:ea typeface="Arial"/>
                <a:cs typeface="Arial"/>
                <a:sym typeface="Arial"/>
              </a:rPr>
              <a:t>polyethylene</a:t>
            </a:r>
            <a:r>
              <a:rPr lang="en" sz="1800" b="0" i="0" u="none" strike="noStrike" cap="none">
                <a:solidFill>
                  <a:srgbClr val="333333"/>
                </a:solidFill>
                <a:highlight>
                  <a:srgbClr val="FFFFFF"/>
                </a:highlight>
                <a:latin typeface="Arial"/>
                <a:ea typeface="Arial"/>
                <a:cs typeface="Arial"/>
                <a:sym typeface="Arial"/>
              </a:rPr>
              <a:t> or </a:t>
            </a:r>
            <a:r>
              <a:rPr lang="en" sz="1800" b="1" i="0" u="none" strike="noStrike" cap="none">
                <a:solidFill>
                  <a:srgbClr val="333333"/>
                </a:solidFill>
                <a:highlight>
                  <a:srgbClr val="FFFFFF"/>
                </a:highlight>
                <a:latin typeface="Arial"/>
                <a:ea typeface="Arial"/>
                <a:cs typeface="Arial"/>
                <a:sym typeface="Arial"/>
              </a:rPr>
              <a:t>polystyrene</a:t>
            </a:r>
            <a:r>
              <a:rPr lang="en" sz="1800" b="0" i="0" u="none" strike="noStrike" cap="none">
                <a:solidFill>
                  <a:srgbClr val="333333"/>
                </a:solidFill>
                <a:highlight>
                  <a:srgbClr val="FFFFFF"/>
                </a:highlight>
                <a:latin typeface="Arial"/>
                <a:ea typeface="Arial"/>
                <a:cs typeface="Arial"/>
                <a:sym typeface="Arial"/>
              </a:rPr>
              <a:t>). It is estimated that plastic takes hundreds of years to decompose. Consequently, researchers are developing new products that decompose more quickly and can be used instead of plastic products. Some of these new products claim to be "</a:t>
            </a:r>
            <a:r>
              <a:rPr lang="en" sz="1800" b="1" i="0" u="none" strike="noStrike" cap="none">
                <a:solidFill>
                  <a:srgbClr val="333333"/>
                </a:solidFill>
                <a:highlight>
                  <a:srgbClr val="FFFFFF"/>
                </a:highlight>
                <a:latin typeface="Arial"/>
                <a:ea typeface="Arial"/>
                <a:cs typeface="Arial"/>
                <a:sym typeface="Arial"/>
              </a:rPr>
              <a:t>biodegradable</a:t>
            </a:r>
            <a:r>
              <a:rPr lang="en" sz="1800" b="0" i="0" u="none" strike="noStrike" cap="none">
                <a:solidFill>
                  <a:srgbClr val="333333"/>
                </a:solidFill>
                <a:highlight>
                  <a:srgbClr val="FFFFFF"/>
                </a:highlight>
                <a:latin typeface="Arial"/>
                <a:ea typeface="Arial"/>
                <a:cs typeface="Arial"/>
                <a:sym typeface="Arial"/>
              </a:rPr>
              <a:t>" or "</a:t>
            </a:r>
            <a:r>
              <a:rPr lang="en" sz="1800" b="1" i="0" u="none" strike="noStrike" cap="none">
                <a:solidFill>
                  <a:srgbClr val="333333"/>
                </a:solidFill>
                <a:highlight>
                  <a:srgbClr val="FFFFFF"/>
                </a:highlight>
                <a:latin typeface="Arial"/>
                <a:ea typeface="Arial"/>
                <a:cs typeface="Arial"/>
                <a:sym typeface="Arial"/>
              </a:rPr>
              <a:t>compostable</a:t>
            </a:r>
            <a:r>
              <a:rPr lang="en" sz="1800" b="0" i="0" u="none" strike="noStrike" cap="none">
                <a:solidFill>
                  <a:srgbClr val="333333"/>
                </a:solidFill>
                <a:highlight>
                  <a:srgbClr val="FFFFFF"/>
                </a:highlight>
                <a:latin typeface="Arial"/>
                <a:ea typeface="Arial"/>
                <a:cs typeface="Arial"/>
                <a:sym typeface="Arial"/>
              </a:rPr>
              <a:t>."  However, as I discovered in my experiment, these “biodegradable” materials still took a long time to decompose.</a:t>
            </a:r>
          </a:p>
        </p:txBody>
      </p:sp>
      <p:sp>
        <p:nvSpPr>
          <p:cNvPr id="191" name="Shape 191"/>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4400" b="0" i="0" u="none" strike="noStrike" cap="none">
                <a:solidFill>
                  <a:srgbClr val="FFFFFF"/>
                </a:solidFill>
                <a:latin typeface="Arial"/>
                <a:ea typeface="Arial"/>
                <a:cs typeface="Arial"/>
                <a:sym typeface="Arial"/>
              </a:rPr>
              <a:t>CONCLUSIONS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4400" b="0" i="0" u="none" strike="noStrike" cap="none">
                <a:solidFill>
                  <a:srgbClr val="FFFFFF"/>
                </a:solidFill>
                <a:latin typeface="Arial"/>
                <a:ea typeface="Arial"/>
                <a:cs typeface="Arial"/>
                <a:sym typeface="Arial"/>
              </a:rPr>
              <a:t>CONCLUSIONS</a:t>
            </a:r>
          </a:p>
        </p:txBody>
      </p:sp>
      <p:pic>
        <p:nvPicPr>
          <p:cNvPr id="197" name="Shape 197"/>
          <p:cNvPicPr preferRelativeResize="0"/>
          <p:nvPr/>
        </p:nvPicPr>
        <p:blipFill rotWithShape="1">
          <a:blip r:embed="rId3">
            <a:alphaModFix/>
          </a:blip>
          <a:srcRect/>
          <a:stretch/>
        </p:blipFill>
        <p:spPr>
          <a:xfrm>
            <a:off x="1494025" y="1354625"/>
            <a:ext cx="5451398" cy="3645123"/>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457200" y="1124350"/>
            <a:ext cx="8487298" cy="3946200"/>
          </a:xfrm>
          <a:prstGeom prst="rect">
            <a:avLst/>
          </a:prstGeom>
          <a:noFill/>
          <a:ln>
            <a:noFill/>
          </a:ln>
        </p:spPr>
        <p:txBody>
          <a:bodyPr lIns="91425" tIns="91425" rIns="91425" bIns="91425" anchor="t" anchorCtr="0">
            <a:noAutofit/>
          </a:bodyPr>
          <a:lstStyle/>
          <a:p>
            <a:pPr marL="0" marR="0" lvl="0" indent="0" algn="l" rtl="0">
              <a:lnSpc>
                <a:spcPct val="146250"/>
              </a:lnSpc>
              <a:spcBef>
                <a:spcPts val="0"/>
              </a:spcBef>
              <a:spcAft>
                <a:spcPts val="0"/>
              </a:spcAft>
              <a:buClr>
                <a:schemeClr val="dk1"/>
              </a:buClr>
              <a:buSzPct val="25000"/>
              <a:buFont typeface="Arial"/>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46250"/>
              </a:lnSpc>
              <a:spcBef>
                <a:spcPts val="0"/>
              </a:spcBef>
              <a:spcAft>
                <a:spcPts val="0"/>
              </a:spcAft>
              <a:buClr>
                <a:schemeClr val="dk1"/>
              </a:buClr>
              <a:buSzPct val="25000"/>
              <a:buFont typeface="Arial"/>
              <a:buNone/>
            </a:pPr>
            <a:r>
              <a:rPr lang="en" sz="1050" b="0" i="0" u="none" strike="noStrike" cap="none">
                <a:solidFill>
                  <a:schemeClr val="dk1"/>
                </a:solidFill>
                <a:highlight>
                  <a:srgbClr val="F1F4F5"/>
                </a:highlight>
                <a:latin typeface="Arial"/>
                <a:ea typeface="Arial"/>
                <a:cs typeface="Arial"/>
                <a:sym typeface="Arial"/>
              </a:rPr>
              <a:t>"Composting Indoors." </a:t>
            </a:r>
            <a:r>
              <a:rPr lang="en" sz="1050" b="0" i="1" u="none" strike="noStrike" cap="none">
                <a:solidFill>
                  <a:schemeClr val="dk1"/>
                </a:solidFill>
                <a:highlight>
                  <a:srgbClr val="F1F4F5"/>
                </a:highlight>
                <a:latin typeface="Arial"/>
                <a:ea typeface="Arial"/>
                <a:cs typeface="Arial"/>
                <a:sym typeface="Arial"/>
              </a:rPr>
              <a:t>: Journey to Forever Organic Garden</a:t>
            </a:r>
            <a:r>
              <a:rPr lang="en" sz="1050" b="0" i="0" u="none" strike="noStrike" cap="none">
                <a:solidFill>
                  <a:schemeClr val="dk1"/>
                </a:solidFill>
                <a:highlight>
                  <a:srgbClr val="F1F4F5"/>
                </a:highlight>
                <a:latin typeface="Arial"/>
                <a:ea typeface="Arial"/>
                <a:cs typeface="Arial"/>
                <a:sym typeface="Arial"/>
              </a:rPr>
              <a:t>. Keith Addison, n.d. Web. 03 Feb. 2016.</a:t>
            </a:r>
          </a:p>
          <a:p>
            <a:pPr marL="0" marR="0" lvl="0" indent="0" algn="l" rtl="0">
              <a:lnSpc>
                <a:spcPct val="146250"/>
              </a:lnSpc>
              <a:spcBef>
                <a:spcPts val="0"/>
              </a:spcBef>
              <a:spcAft>
                <a:spcPts val="0"/>
              </a:spcAft>
              <a:buClr>
                <a:schemeClr val="dk1"/>
              </a:buClr>
              <a:buSzPct val="25000"/>
              <a:buFont typeface="Arial"/>
              <a:buNone/>
            </a:pPr>
            <a:endParaRPr sz="1000" b="0" i="0" u="none" strike="noStrike" cap="none">
              <a:solidFill>
                <a:schemeClr val="dk1"/>
              </a:solidFill>
              <a:highlight>
                <a:srgbClr val="FFFFFF"/>
              </a:highlight>
              <a:latin typeface="Arial"/>
              <a:ea typeface="Arial"/>
              <a:cs typeface="Arial"/>
              <a:sym typeface="Arial"/>
            </a:endParaRPr>
          </a:p>
          <a:p>
            <a:pPr marL="0" marR="0" lvl="0" indent="0" algn="l" rtl="0">
              <a:lnSpc>
                <a:spcPct val="146250"/>
              </a:lnSpc>
              <a:spcBef>
                <a:spcPts val="0"/>
              </a:spcBef>
              <a:spcAft>
                <a:spcPts val="0"/>
              </a:spcAft>
              <a:buClr>
                <a:schemeClr val="dk1"/>
              </a:buClr>
              <a:buSzPct val="25000"/>
              <a:buFont typeface="Arial"/>
              <a:buNone/>
            </a:pPr>
            <a:r>
              <a:rPr lang="en" sz="1000" b="0" i="0" u="none" strike="noStrike" cap="none">
                <a:solidFill>
                  <a:schemeClr val="dk1"/>
                </a:solidFill>
                <a:highlight>
                  <a:srgbClr val="FFFFFF"/>
                </a:highlight>
                <a:latin typeface="Arial"/>
                <a:ea typeface="Arial"/>
                <a:cs typeface="Arial"/>
                <a:sym typeface="Arial"/>
              </a:rPr>
              <a:t>Jordan, Rob. "Plastic-eating Worms May Offer Solution to Mounting Waste, Stanford Researchers Discover." Stanford New, 29 Sept. 2015.</a:t>
            </a:r>
          </a:p>
          <a:p>
            <a:pPr marL="0" marR="0" lvl="0" indent="0" algn="l" rtl="0">
              <a:lnSpc>
                <a:spcPct val="146250"/>
              </a:lnSpc>
              <a:spcBef>
                <a:spcPts val="0"/>
              </a:spcBef>
              <a:spcAft>
                <a:spcPts val="0"/>
              </a:spcAft>
              <a:buClr>
                <a:schemeClr val="dk1"/>
              </a:buClr>
              <a:buSzPct val="25000"/>
              <a:buFont typeface="Arial"/>
              <a:buNone/>
            </a:pPr>
            <a:r>
              <a:rPr lang="en" sz="1000" b="0" i="0" u="none" strike="noStrike" cap="none">
                <a:solidFill>
                  <a:schemeClr val="dk1"/>
                </a:solidFill>
                <a:highlight>
                  <a:srgbClr val="FFFFFF"/>
                </a:highlight>
                <a:latin typeface="Arial"/>
                <a:ea typeface="Arial"/>
                <a:cs typeface="Arial"/>
                <a:sym typeface="Arial"/>
              </a:rPr>
              <a:t> 	Web. 3 Feb. 2016.</a:t>
            </a:r>
          </a:p>
          <a:p>
            <a:pPr marL="0" marR="0" lvl="0" indent="0" algn="l" rtl="0">
              <a:lnSpc>
                <a:spcPct val="146250"/>
              </a:lnSpc>
              <a:spcBef>
                <a:spcPts val="0"/>
              </a:spcBef>
              <a:spcAft>
                <a:spcPts val="0"/>
              </a:spcAft>
              <a:buClr>
                <a:schemeClr val="dk1"/>
              </a:buClr>
              <a:buSzPct val="25000"/>
              <a:buFont typeface="Times New Roman"/>
              <a:buNone/>
            </a:pPr>
            <a:endParaRPr sz="1000" b="0" i="0" u="sng" strike="noStrike" cap="none">
              <a:solidFill>
                <a:schemeClr val="hlink"/>
              </a:solidFill>
              <a:latin typeface="Arial"/>
              <a:ea typeface="Arial"/>
              <a:cs typeface="Arial"/>
              <a:sym typeface="Arial"/>
              <a:hlinkClick r:id="rId3"/>
            </a:endParaRPr>
          </a:p>
          <a:p>
            <a:pPr marL="0" marR="0" lvl="0" indent="0" algn="l" rtl="0">
              <a:lnSpc>
                <a:spcPct val="146250"/>
              </a:lnSpc>
              <a:spcBef>
                <a:spcPts val="0"/>
              </a:spcBef>
              <a:spcAft>
                <a:spcPts val="0"/>
              </a:spcAft>
              <a:buClr>
                <a:schemeClr val="dk1"/>
              </a:buClr>
              <a:buSzPct val="25000"/>
              <a:buFont typeface="Times New Roman"/>
              <a:buNone/>
            </a:pPr>
            <a:r>
              <a:rPr lang="en" sz="1050" b="0" i="0" u="none" strike="noStrike" cap="none">
                <a:solidFill>
                  <a:schemeClr val="dk1"/>
                </a:solidFill>
                <a:highlight>
                  <a:srgbClr val="F1F4F5"/>
                </a:highlight>
                <a:latin typeface="Arial"/>
                <a:ea typeface="Arial"/>
                <a:cs typeface="Arial"/>
                <a:sym typeface="Arial"/>
              </a:rPr>
              <a:t>"Research Areas." </a:t>
            </a:r>
            <a:r>
              <a:rPr lang="en" sz="1050" b="0" i="1" u="none" strike="noStrike" cap="none">
                <a:solidFill>
                  <a:schemeClr val="dk1"/>
                </a:solidFill>
                <a:highlight>
                  <a:srgbClr val="F1F4F5"/>
                </a:highlight>
                <a:latin typeface="Arial"/>
                <a:ea typeface="Arial"/>
                <a:cs typeface="Arial"/>
                <a:sym typeface="Arial"/>
              </a:rPr>
              <a:t>Multimedia Gallery</a:t>
            </a:r>
            <a:r>
              <a:rPr lang="en" sz="1050" b="0" i="0" u="none" strike="noStrike" cap="none">
                <a:solidFill>
                  <a:schemeClr val="dk1"/>
                </a:solidFill>
                <a:highlight>
                  <a:srgbClr val="F1F4F5"/>
                </a:highlight>
                <a:latin typeface="Arial"/>
                <a:ea typeface="Arial"/>
                <a:cs typeface="Arial"/>
                <a:sym typeface="Arial"/>
              </a:rPr>
              <a:t>. National Science Foundation, n.d. Web. 03 Feb. 2016.</a:t>
            </a:r>
          </a:p>
          <a:p>
            <a:pPr marL="0" marR="0" lvl="0" indent="0" algn="l" rtl="0">
              <a:lnSpc>
                <a:spcPct val="14625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46250"/>
              </a:lnSpc>
              <a:spcBef>
                <a:spcPts val="0"/>
              </a:spcBef>
              <a:spcAft>
                <a:spcPts val="0"/>
              </a:spcAft>
              <a:buClr>
                <a:schemeClr val="dk1"/>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Science Buddies Staff. </a:t>
            </a:r>
            <a:r>
              <a:rPr lang="en" sz="1000" b="0" i="1" u="none" strike="noStrike" cap="none">
                <a:solidFill>
                  <a:srgbClr val="333333"/>
                </a:solidFill>
                <a:highlight>
                  <a:srgbClr val="FFFFFF"/>
                </a:highlight>
                <a:latin typeface="Arial"/>
                <a:ea typeface="Arial"/>
                <a:cs typeface="Arial"/>
                <a:sym typeface="Arial"/>
              </a:rPr>
              <a:t>"Disappearing Act: How Fast Do Different Biodegradable &amp; Compostable Materials Decompose?"</a:t>
            </a:r>
            <a:r>
              <a:rPr lang="en" sz="1000" b="0" i="0" u="none" strike="noStrike" cap="none">
                <a:solidFill>
                  <a:srgbClr val="333333"/>
                </a:solidFill>
                <a:highlight>
                  <a:srgbClr val="FFFFFF"/>
                </a:highlight>
                <a:latin typeface="Arial"/>
                <a:ea typeface="Arial"/>
                <a:cs typeface="Arial"/>
                <a:sym typeface="Arial"/>
              </a:rPr>
              <a:t> Science Buddies, 27 Oct. 2014. Web. 3 Feb. 2016 &lt;http://www.sciencebuddies.org/science-fair-projects/project_ideas/EnvSci_p058.shtml&gt;</a:t>
            </a:r>
          </a:p>
          <a:p>
            <a:pPr marL="0" marR="0" lvl="0" indent="0" algn="l" rtl="0">
              <a:lnSpc>
                <a:spcPct val="146250"/>
              </a:lnSpc>
              <a:spcBef>
                <a:spcPts val="0"/>
              </a:spcBef>
              <a:spcAft>
                <a:spcPts val="0"/>
              </a:spcAft>
              <a:buClr>
                <a:schemeClr val="dk1"/>
              </a:buClr>
              <a:buSzPct val="25000"/>
              <a:buFont typeface="Times New Roman"/>
              <a:buNone/>
            </a:pPr>
            <a:endParaRPr sz="1050" b="0" i="0" u="none" strike="noStrike" cap="none">
              <a:solidFill>
                <a:schemeClr val="dk1"/>
              </a:solidFill>
              <a:highlight>
                <a:srgbClr val="F1F4F5"/>
              </a:highlight>
              <a:latin typeface="Arial"/>
              <a:ea typeface="Arial"/>
              <a:cs typeface="Arial"/>
              <a:sym typeface="Arial"/>
            </a:endParaRPr>
          </a:p>
          <a:p>
            <a:pPr marL="0" marR="0" lvl="0" indent="0" algn="l" rtl="0">
              <a:lnSpc>
                <a:spcPct val="146250"/>
              </a:lnSpc>
              <a:spcBef>
                <a:spcPts val="0"/>
              </a:spcBef>
              <a:spcAft>
                <a:spcPts val="0"/>
              </a:spcAft>
              <a:buClr>
                <a:schemeClr val="dk1"/>
              </a:buClr>
              <a:buSzPct val="25000"/>
              <a:buFont typeface="Times New Roman"/>
              <a:buNone/>
            </a:pPr>
            <a:r>
              <a:rPr lang="en" sz="1050" b="0" i="0" u="none" strike="noStrike" cap="none">
                <a:solidFill>
                  <a:schemeClr val="dk1"/>
                </a:solidFill>
                <a:highlight>
                  <a:srgbClr val="F1F4F5"/>
                </a:highlight>
                <a:latin typeface="Arial"/>
                <a:ea typeface="Arial"/>
                <a:cs typeface="Arial"/>
                <a:sym typeface="Arial"/>
              </a:rPr>
              <a:t>Starkey, Sarah. "How To Make Your Own Indoor Compost Bin." </a:t>
            </a:r>
            <a:r>
              <a:rPr lang="en" sz="1050" b="0" i="1" u="none" strike="noStrike" cap="none">
                <a:solidFill>
                  <a:schemeClr val="dk1"/>
                </a:solidFill>
                <a:highlight>
                  <a:srgbClr val="F1F4F5"/>
                </a:highlight>
                <a:latin typeface="Arial"/>
                <a:ea typeface="Arial"/>
                <a:cs typeface="Arial"/>
                <a:sym typeface="Arial"/>
              </a:rPr>
              <a:t>Apartment Therapy</a:t>
            </a:r>
            <a:r>
              <a:rPr lang="en" sz="1050" b="0" i="0" u="none" strike="noStrike" cap="none">
                <a:solidFill>
                  <a:schemeClr val="dk1"/>
                </a:solidFill>
                <a:highlight>
                  <a:srgbClr val="F1F4F5"/>
                </a:highlight>
                <a:latin typeface="Arial"/>
                <a:ea typeface="Arial"/>
                <a:cs typeface="Arial"/>
                <a:sym typeface="Arial"/>
              </a:rPr>
              <a:t>. N.p., n.d. Web. 03 Feb. 2016.</a:t>
            </a:r>
          </a:p>
          <a:p>
            <a:pPr marL="0" marR="0" lvl="0" indent="0" algn="l" rtl="0">
              <a:lnSpc>
                <a:spcPct val="146250"/>
              </a:lnSpc>
              <a:spcBef>
                <a:spcPts val="0"/>
              </a:spcBef>
              <a:spcAft>
                <a:spcPts val="0"/>
              </a:spcAft>
              <a:buClr>
                <a:schemeClr val="dk1"/>
              </a:buClr>
              <a:buSzPct val="25000"/>
              <a:buFont typeface="Times New Roman"/>
              <a:buNone/>
            </a:pPr>
            <a:r>
              <a:rPr lang="en" sz="1050" b="0" i="0" u="none" strike="noStrike" cap="none">
                <a:solidFill>
                  <a:schemeClr val="dk1"/>
                </a:solidFill>
                <a:highlight>
                  <a:srgbClr val="F1F4F5"/>
                </a:highlight>
                <a:latin typeface="Arial"/>
                <a:ea typeface="Arial"/>
                <a:cs typeface="Arial"/>
                <a:sym typeface="Arial"/>
              </a:rPr>
              <a:t>"Compost How to Make Hot &amp; Cold Piles." </a:t>
            </a:r>
            <a:r>
              <a:rPr lang="en" sz="1050" b="0" i="1" u="none" strike="noStrike" cap="none">
                <a:solidFill>
                  <a:schemeClr val="dk1"/>
                </a:solidFill>
                <a:highlight>
                  <a:srgbClr val="F1F4F5"/>
                </a:highlight>
                <a:latin typeface="Arial"/>
                <a:ea typeface="Arial"/>
                <a:cs typeface="Arial"/>
                <a:sym typeface="Arial"/>
              </a:rPr>
              <a:t>GrowingAnything.com</a:t>
            </a:r>
            <a:r>
              <a:rPr lang="en" sz="1050" b="0" i="0" u="none" strike="noStrike" cap="none">
                <a:solidFill>
                  <a:schemeClr val="dk1"/>
                </a:solidFill>
                <a:highlight>
                  <a:srgbClr val="F1F4F5"/>
                </a:highlight>
                <a:latin typeface="Arial"/>
                <a:ea typeface="Arial"/>
                <a:cs typeface="Arial"/>
                <a:sym typeface="Arial"/>
              </a:rPr>
              <a:t>. N.p., n.d. Web. 03 Feb. 2016.</a:t>
            </a:r>
          </a:p>
          <a:p>
            <a:pPr marL="0" marR="0" lvl="0" indent="0" algn="l" rtl="0">
              <a:lnSpc>
                <a:spcPct val="146250"/>
              </a:lnSpc>
              <a:spcBef>
                <a:spcPts val="0"/>
              </a:spcBef>
              <a:spcAft>
                <a:spcPts val="0"/>
              </a:spcAft>
              <a:buClr>
                <a:schemeClr val="dk1"/>
              </a:buClr>
              <a:buSzPct val="25000"/>
              <a:buFont typeface="Times New Roman"/>
              <a:buNone/>
            </a:pPr>
            <a:endParaRPr sz="1000" b="0" i="0" u="sng" strike="noStrike" cap="none">
              <a:solidFill>
                <a:schemeClr val="hlink"/>
              </a:solidFill>
              <a:highlight>
                <a:srgbClr val="FFFFFF"/>
              </a:highlight>
              <a:latin typeface="Arial"/>
              <a:ea typeface="Arial"/>
              <a:cs typeface="Arial"/>
              <a:sym typeface="Arial"/>
              <a:hlinkClick r:id="rId4"/>
            </a:endParaRPr>
          </a:p>
          <a:p>
            <a:pPr marL="0" marR="0" lvl="0" indent="0" algn="l" rtl="0">
              <a:lnSpc>
                <a:spcPct val="146250"/>
              </a:lnSpc>
              <a:spcBef>
                <a:spcPts val="0"/>
              </a:spcBef>
              <a:spcAft>
                <a:spcPts val="0"/>
              </a:spcAft>
              <a:buClr>
                <a:schemeClr val="dk1"/>
              </a:buClr>
              <a:buSzPct val="25000"/>
              <a:buFont typeface="Times New Roman"/>
              <a:buNone/>
            </a:pPr>
            <a:r>
              <a:rPr lang="en" sz="1000" b="0" i="0" u="none" strike="noStrike" cap="none">
                <a:solidFill>
                  <a:srgbClr val="333333"/>
                </a:solidFill>
                <a:highlight>
                  <a:srgbClr val="FFFFFF"/>
                </a:highlight>
                <a:latin typeface="Arial"/>
                <a:ea typeface="Arial"/>
                <a:cs typeface="Arial"/>
                <a:sym typeface="Arial"/>
              </a:rPr>
              <a:t>The U.S. Government Printing Office (GPO). (2013, Sept. 18). </a:t>
            </a:r>
            <a:r>
              <a:rPr lang="en" sz="1000" b="0" i="1" u="none" strike="noStrike" cap="none">
                <a:solidFill>
                  <a:srgbClr val="333333"/>
                </a:solidFill>
                <a:highlight>
                  <a:srgbClr val="FFFFFF"/>
                </a:highlight>
                <a:latin typeface="Arial"/>
                <a:ea typeface="Arial"/>
                <a:cs typeface="Arial"/>
                <a:sym typeface="Arial"/>
              </a:rPr>
              <a:t>Part 260 - Guides for the use of environmental marketing claims</a:t>
            </a:r>
            <a:r>
              <a:rPr lang="en" sz="1000" b="0" i="0" u="none" strike="noStrike" cap="none">
                <a:solidFill>
                  <a:srgbClr val="333333"/>
                </a:solidFill>
                <a:highlight>
                  <a:srgbClr val="FFFFFF"/>
                </a:highlight>
                <a:latin typeface="Arial"/>
                <a:ea typeface="Arial"/>
                <a:cs typeface="Arial"/>
                <a:sym typeface="Arial"/>
              </a:rPr>
              <a:t>. Retrieved September 20, 2013.</a:t>
            </a:r>
          </a:p>
          <a:p>
            <a:pPr marL="0" marR="0" lvl="0" indent="0" algn="l" rtl="0">
              <a:lnSpc>
                <a:spcPct val="146250"/>
              </a:lnSpc>
              <a:spcBef>
                <a:spcPts val="0"/>
              </a:spcBef>
              <a:spcAft>
                <a:spcPts val="0"/>
              </a:spcAft>
              <a:buClr>
                <a:schemeClr val="dk1"/>
              </a:buClr>
              <a:buSzPct val="25000"/>
              <a:buFont typeface="Arial"/>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46250"/>
              </a:lnSpc>
              <a:spcBef>
                <a:spcPts val="0"/>
              </a:spcBef>
              <a:spcAft>
                <a:spcPts val="0"/>
              </a:spcAft>
              <a:buClr>
                <a:schemeClr val="dk1"/>
              </a:buClr>
              <a:buSzPct val="25000"/>
              <a:buFont typeface="Arial"/>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46250"/>
              </a:lnSpc>
              <a:spcBef>
                <a:spcPts val="0"/>
              </a:spcBef>
              <a:spcAft>
                <a:spcPts val="0"/>
              </a:spcAft>
              <a:buClr>
                <a:schemeClr val="dk1"/>
              </a:buClr>
              <a:buSzPct val="25000"/>
              <a:buFont typeface="Arial"/>
              <a:buNone/>
            </a:pPr>
            <a:endParaRPr sz="1000" b="0" i="1" u="none" strike="noStrike" cap="none">
              <a:solidFill>
                <a:schemeClr val="dk1"/>
              </a:solidFill>
              <a:latin typeface="Times New Roman"/>
              <a:ea typeface="Times New Roman"/>
              <a:cs typeface="Times New Roman"/>
              <a:sym typeface="Times New Roman"/>
            </a:endParaRPr>
          </a:p>
          <a:p>
            <a:pPr marL="0" marR="0" lvl="0" indent="0" algn="l" rtl="0">
              <a:lnSpc>
                <a:spcPct val="146250"/>
              </a:lnSpc>
              <a:spcBef>
                <a:spcPts val="0"/>
              </a:spcBef>
              <a:spcAft>
                <a:spcPts val="0"/>
              </a:spcAft>
              <a:buClr>
                <a:schemeClr val="dk1"/>
              </a:buClr>
              <a:buSzPct val="25000"/>
              <a:buFont typeface="Times New Roman"/>
              <a:buNone/>
            </a:pPr>
            <a:endParaRPr sz="900" b="0" i="0" u="sng" strike="noStrike" cap="none">
              <a:solidFill>
                <a:schemeClr val="hlink"/>
              </a:solidFill>
              <a:highlight>
                <a:srgbClr val="FFFFFF"/>
              </a:highlight>
              <a:latin typeface="Arial"/>
              <a:ea typeface="Arial"/>
              <a:cs typeface="Arial"/>
              <a:sym typeface="Arial"/>
              <a:hlinkClick r:id="rId5"/>
            </a:endParaRPr>
          </a:p>
          <a:p>
            <a:pPr marL="0" marR="0" lvl="0" indent="0" algn="l" rtl="0">
              <a:lnSpc>
                <a:spcPct val="146250"/>
              </a:lnSpc>
              <a:spcBef>
                <a:spcPts val="0"/>
              </a:spcBef>
              <a:spcAft>
                <a:spcPts val="0"/>
              </a:spcAft>
              <a:buClr>
                <a:schemeClr val="dk1"/>
              </a:buClr>
              <a:buSzPct val="25000"/>
              <a:buFont typeface="Arial"/>
              <a:buNone/>
            </a:pPr>
            <a:endParaRPr sz="20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Times New Roman"/>
              <a:buNone/>
            </a:pPr>
            <a:endParaRPr sz="3000" b="0" i="0" u="none" strike="noStrike" cap="none">
              <a:solidFill>
                <a:schemeClr val="dk1"/>
              </a:solidFill>
              <a:latin typeface="Times New Roman"/>
              <a:ea typeface="Times New Roman"/>
              <a:cs typeface="Times New Roman"/>
              <a:sym typeface="Times New Roman"/>
            </a:endParaRPr>
          </a:p>
        </p:txBody>
      </p:sp>
      <p:sp>
        <p:nvSpPr>
          <p:cNvPr id="203" name="Shape 203"/>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4400" b="0" i="0" u="none" strike="noStrike" cap="none">
                <a:solidFill>
                  <a:srgbClr val="FFFFFF"/>
                </a:solidFill>
                <a:latin typeface="Arial"/>
                <a:ea typeface="Arial"/>
                <a:cs typeface="Arial"/>
                <a:sym typeface="Arial"/>
              </a:rPr>
              <a:t>Bibliography</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600" b="1" i="0" u="none" strike="noStrike" cap="none">
                <a:solidFill>
                  <a:srgbClr val="333333"/>
                </a:solidFill>
                <a:highlight>
                  <a:srgbClr val="FFFFFF"/>
                </a:highlight>
                <a:latin typeface="Arial"/>
                <a:ea typeface="Arial"/>
                <a:cs typeface="Arial"/>
                <a:sym typeface="Arial"/>
              </a:rPr>
              <a:t>Have you ever seen a product labeled "biodegradable" or "compostable" and wondered just how well it decomposes? A lot of different products claim to be biodegradable or compostable, such as food containers, bags, packaging materials, and spoons and forks. Not only do they clearly come in different shapes and sizes, but they are made of different materials as well. Do they decompose differently, and, if so, which decomposes the fastest? In this Environmental Science project, I made an indoor composter and investigated the rate in which different biodegradable and compostable items decompose.</a:t>
            </a:r>
          </a:p>
          <a:p>
            <a:pPr marL="0" marR="0" lvl="0" indent="0" algn="l" rtl="0">
              <a:lnSpc>
                <a:spcPct val="146250"/>
              </a:lnSpc>
              <a:spcBef>
                <a:spcPts val="0"/>
              </a:spcBef>
              <a:spcAft>
                <a:spcPts val="0"/>
              </a:spcAft>
              <a:buClr>
                <a:schemeClr val="dk1"/>
              </a:buClr>
              <a:buSzPct val="25000"/>
              <a:buFont typeface="Times New Roman"/>
              <a:buNone/>
            </a:pPr>
            <a:endParaRPr sz="1600" b="1" i="0" u="none" strike="noStrike" cap="none">
              <a:solidFill>
                <a:srgbClr val="501074"/>
              </a:solidFill>
              <a:highlight>
                <a:srgbClr val="FFFFFF"/>
              </a:highlight>
              <a:latin typeface="Arial"/>
              <a:ea typeface="Arial"/>
              <a:cs typeface="Arial"/>
              <a:sym typeface="Arial"/>
            </a:endParaRPr>
          </a:p>
          <a:p>
            <a:pPr marL="0" marR="0" lvl="0" indent="0" algn="l" rtl="0">
              <a:lnSpc>
                <a:spcPct val="146250"/>
              </a:lnSpc>
              <a:spcBef>
                <a:spcPts val="0"/>
              </a:spcBef>
              <a:spcAft>
                <a:spcPts val="0"/>
              </a:spcAft>
              <a:buClr>
                <a:schemeClr val="dk1"/>
              </a:buClr>
              <a:buSzPct val="25000"/>
              <a:buFont typeface="Arial"/>
              <a:buNone/>
            </a:pPr>
            <a:r>
              <a:rPr lang="en" sz="1600" b="1" i="0" u="none" strike="noStrike" cap="none">
                <a:solidFill>
                  <a:srgbClr val="333333"/>
                </a:solidFill>
                <a:highlight>
                  <a:srgbClr val="FFFFFF"/>
                </a:highlight>
                <a:latin typeface="Arial"/>
                <a:ea typeface="Arial"/>
                <a:cs typeface="Arial"/>
                <a:sym typeface="Arial"/>
              </a:rPr>
              <a:t>The purpose of this project is to make an indoor composter and determine how readily different materials decompose.</a:t>
            </a:r>
          </a:p>
          <a:p>
            <a:pPr marL="0" marR="0" lvl="0" indent="0" algn="ctr" rtl="0">
              <a:lnSpc>
                <a:spcPct val="100000"/>
              </a:lnSpc>
              <a:spcBef>
                <a:spcPts val="0"/>
              </a:spcBef>
              <a:spcAft>
                <a:spcPts val="0"/>
              </a:spcAft>
              <a:buClr>
                <a:schemeClr val="dk1"/>
              </a:buClr>
              <a:buSzPct val="25000"/>
              <a:buFont typeface="Times New Roman"/>
              <a:buNone/>
            </a:pPr>
            <a:endParaRPr sz="3000" b="1" i="1" u="none" strike="noStrike" cap="none">
              <a:solidFill>
                <a:srgbClr val="000000"/>
              </a:solidFill>
              <a:latin typeface="Times New Roman"/>
              <a:ea typeface="Times New Roman"/>
              <a:cs typeface="Times New Roman"/>
              <a:sym typeface="Times New Roman"/>
            </a:endParaRPr>
          </a:p>
        </p:txBody>
      </p:sp>
      <p:sp>
        <p:nvSpPr>
          <p:cNvPr id="95" name="Shape 95"/>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4400" b="0" i="0" u="none" strike="noStrike" cap="none">
                <a:solidFill>
                  <a:srgbClr val="FFFFFF"/>
                </a:solidFill>
                <a:latin typeface="Arial"/>
                <a:ea typeface="Arial"/>
                <a:cs typeface="Arial"/>
                <a:sym typeface="Arial"/>
              </a:rPr>
              <a:t>ABSTRACT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457200" y="1200150"/>
            <a:ext cx="8229600" cy="38588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endParaRPr sz="3000" b="1" i="1" u="none" strike="noStrike" cap="none">
              <a:solidFill>
                <a:srgbClr val="000000"/>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chemeClr val="dk1"/>
              </a:buClr>
              <a:buSzPct val="25000"/>
              <a:buFont typeface="Arial"/>
              <a:buNone/>
            </a:pPr>
            <a:r>
              <a:rPr lang="en" sz="3600" b="1" i="0" u="none" strike="noStrike" cap="none">
                <a:solidFill>
                  <a:srgbClr val="333333"/>
                </a:solidFill>
                <a:latin typeface="Arial"/>
                <a:ea typeface="Arial"/>
                <a:cs typeface="Arial"/>
                <a:sym typeface="Arial"/>
              </a:rPr>
              <a:t>Disappearing Act: </a:t>
            </a:r>
          </a:p>
          <a:p>
            <a:pPr marL="0" marR="0" lvl="0" indent="0" algn="ctr" rtl="0">
              <a:lnSpc>
                <a:spcPct val="115000"/>
              </a:lnSpc>
              <a:spcBef>
                <a:spcPts val="1000"/>
              </a:spcBef>
              <a:spcAft>
                <a:spcPts val="0"/>
              </a:spcAft>
              <a:buClr>
                <a:schemeClr val="dk1"/>
              </a:buClr>
              <a:buSzPct val="25000"/>
              <a:buFont typeface="Arial"/>
              <a:buNone/>
            </a:pPr>
            <a:r>
              <a:rPr lang="en" sz="3600" b="1" i="0" u="none" strike="noStrike" cap="none">
                <a:solidFill>
                  <a:srgbClr val="333333"/>
                </a:solidFill>
                <a:latin typeface="Arial"/>
                <a:ea typeface="Arial"/>
                <a:cs typeface="Arial"/>
                <a:sym typeface="Arial"/>
              </a:rPr>
              <a:t>Do Different Biodegradable &amp; Compostable Materials Decompose at Different Rates?</a:t>
            </a:r>
          </a:p>
          <a:p>
            <a:pPr marL="0" marR="0" lvl="0" indent="0" algn="ctr" rtl="0">
              <a:lnSpc>
                <a:spcPct val="100000"/>
              </a:lnSpc>
              <a:spcBef>
                <a:spcPts val="1000"/>
              </a:spcBef>
              <a:spcAft>
                <a:spcPts val="0"/>
              </a:spcAft>
              <a:buClr>
                <a:schemeClr val="dk1"/>
              </a:buClr>
              <a:buSzPct val="25000"/>
              <a:buFont typeface="Times New Roman"/>
              <a:buNone/>
            </a:pPr>
            <a:endParaRPr sz="3000" b="1" i="1" u="none" strike="noStrike" cap="none">
              <a:solidFill>
                <a:schemeClr val="dk1"/>
              </a:solidFill>
              <a:latin typeface="Times New Roman"/>
              <a:ea typeface="Times New Roman"/>
              <a:cs typeface="Times New Roman"/>
              <a:sym typeface="Times New Roman"/>
            </a:endParaRPr>
          </a:p>
        </p:txBody>
      </p:sp>
      <p:sp>
        <p:nvSpPr>
          <p:cNvPr id="101" name="Shape 101"/>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4400" b="0" i="0" u="none" strike="noStrike" cap="none">
                <a:solidFill>
                  <a:srgbClr val="FFFFFF"/>
                </a:solidFill>
                <a:latin typeface="Arial"/>
                <a:ea typeface="Arial"/>
                <a:cs typeface="Arial"/>
                <a:sym typeface="Arial"/>
              </a:rPr>
              <a:t>PROBLEM STATEMENT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200150"/>
            <a:ext cx="8229600" cy="38588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endParaRPr sz="1400" b="1" i="1" u="none" strike="noStrike" cap="none">
              <a:solidFill>
                <a:srgbClr val="000000"/>
              </a:solidFill>
              <a:latin typeface="Times New Roman"/>
              <a:ea typeface="Times New Roman"/>
              <a:cs typeface="Times New Roman"/>
              <a:sym typeface="Times New Roman"/>
            </a:endParaRPr>
          </a:p>
          <a:p>
            <a:pPr marL="0" marR="0" lvl="0" indent="0" algn="ctr" rtl="0">
              <a:lnSpc>
                <a:spcPct val="115000"/>
              </a:lnSpc>
              <a:spcBef>
                <a:spcPts val="1000"/>
              </a:spcBef>
              <a:spcAft>
                <a:spcPts val="0"/>
              </a:spcAft>
              <a:buClr>
                <a:schemeClr val="dk1"/>
              </a:buClr>
              <a:buSzPct val="25000"/>
              <a:buFont typeface="Arial"/>
              <a:buNone/>
            </a:pPr>
            <a:endParaRPr sz="20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1000"/>
              </a:spcBef>
              <a:spcAft>
                <a:spcPts val="0"/>
              </a:spcAft>
              <a:buClr>
                <a:schemeClr val="dk1"/>
              </a:buClr>
              <a:buSzPct val="25000"/>
              <a:buFont typeface="Times New Roman"/>
              <a:buNone/>
            </a:pPr>
            <a:endParaRPr sz="3000" b="1" i="1" u="none" strike="noStrike" cap="none">
              <a:solidFill>
                <a:schemeClr val="dk1"/>
              </a:solidFill>
              <a:latin typeface="Times New Roman"/>
              <a:ea typeface="Times New Roman"/>
              <a:cs typeface="Times New Roman"/>
              <a:sym typeface="Times New Roman"/>
            </a:endParaRPr>
          </a:p>
        </p:txBody>
      </p:sp>
      <p:sp>
        <p:nvSpPr>
          <p:cNvPr id="107" name="Shape 107"/>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400" b="0" i="0" u="none" strike="noStrike" cap="none">
                <a:solidFill>
                  <a:srgbClr val="FFFFFF"/>
                </a:solidFill>
                <a:latin typeface="Arial"/>
                <a:ea typeface="Arial"/>
                <a:cs typeface="Arial"/>
                <a:sym typeface="Arial"/>
              </a:rPr>
              <a:t>BENEFIT TO COMMUNITY or</a:t>
            </a:r>
          </a:p>
          <a:p>
            <a:pPr marL="0" marR="0" lvl="0" indent="0" algn="ctr" rtl="0">
              <a:lnSpc>
                <a:spcPct val="100000"/>
              </a:lnSpc>
              <a:spcBef>
                <a:spcPts val="0"/>
              </a:spcBef>
              <a:spcAft>
                <a:spcPts val="0"/>
              </a:spcAft>
              <a:buClr>
                <a:srgbClr val="FFFFFF"/>
              </a:buClr>
              <a:buSzPct val="25000"/>
              <a:buFont typeface="Arial"/>
              <a:buNone/>
            </a:pPr>
            <a:r>
              <a:rPr lang="en" sz="2400" b="0" i="0" u="none" strike="noStrike" cap="none">
                <a:solidFill>
                  <a:srgbClr val="FFFFFF"/>
                </a:solidFill>
                <a:latin typeface="Arial"/>
                <a:ea typeface="Arial"/>
                <a:cs typeface="Arial"/>
                <a:sym typeface="Arial"/>
              </a:rPr>
              <a:t> REAL-WORLD APPLICATION</a:t>
            </a:r>
          </a:p>
        </p:txBody>
      </p:sp>
      <p:sp>
        <p:nvSpPr>
          <p:cNvPr id="108" name="Shape 108"/>
          <p:cNvSpPr txBox="1"/>
          <p:nvPr/>
        </p:nvSpPr>
        <p:spPr>
          <a:xfrm>
            <a:off x="681025" y="1200150"/>
            <a:ext cx="8229600" cy="36827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Composting is a great way to recycle material that may otherwise be thrown into a landfill and take years to decompose.  Composting is the process of converting some of the “waste” we produce, such as spoiled food, rotten fruits and vegetables, or yard trimmings and lawn cuttings, into compost.  The result is decomposed materials that can be used to feed, or fertilize, or fertilize plants.  Compost is rich in nutrients that plants readily devour.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One material that cannot be composted and frequently finds its way into landfills is plastic.  Many everyday items, such as grocery bags, food containers, packaging materials, and disposable forks and plates, are made of plastic (usually polyethylene or polystyrene).  It is estimated that plastic takes hundreds of years to decompose.  Consequently, researcher are developing new products that decompose more quickly and can be used instead of plastic products.  Some of these new products claim to be “biodegradable” or “compostable”.  But what does this translate into terms of how well they decompose and turn into compost?</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DID YOU KNOW???  </a:t>
            </a:r>
          </a:p>
          <a:p>
            <a:pPr marL="0" marR="0" lvl="0" indent="0" algn="l" rtl="0">
              <a:lnSpc>
                <a:spcPct val="100000"/>
              </a:lnSpc>
              <a:spcBef>
                <a:spcPts val="0"/>
              </a:spcBef>
              <a:spcAft>
                <a:spcPts val="0"/>
              </a:spcAft>
              <a:buClr>
                <a:schemeClr val="hlink"/>
              </a:buClr>
              <a:buSzPct val="25000"/>
              <a:buFont typeface="Georgia"/>
              <a:buNone/>
            </a:pPr>
            <a:r>
              <a:rPr lang="en" sz="1200" b="0" i="1" u="sng" strike="noStrike" cap="none">
                <a:solidFill>
                  <a:schemeClr val="hlink"/>
                </a:solidFill>
                <a:highlight>
                  <a:srgbClr val="FFFFFF"/>
                </a:highlight>
                <a:latin typeface="Georgia"/>
                <a:ea typeface="Georgia"/>
                <a:cs typeface="Georgia"/>
                <a:sym typeface="Georgia"/>
                <a:hlinkClick r:id="rId3"/>
              </a:rPr>
              <a:t>An ongoing study by Stanford engineers, in collaboration with researchers in China, shows that common mealworms can safely biodegrade various types of plastic.</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endParaRPr sz="3000" b="1" i="1"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Arial"/>
              <a:buNone/>
            </a:pPr>
            <a:r>
              <a:rPr lang="en" sz="3600" b="0" i="0" u="none" strike="noStrike" cap="none">
                <a:solidFill>
                  <a:schemeClr val="dk1"/>
                </a:solidFill>
                <a:latin typeface="Arial"/>
                <a:ea typeface="Arial"/>
                <a:cs typeface="Arial"/>
                <a:sym typeface="Arial"/>
              </a:rPr>
              <a:t>If biodegradable and compostable materials are placed in a compost bin, then they will decompose at different rates based on their composition. </a:t>
            </a:r>
          </a:p>
          <a:p>
            <a:pPr marL="0" marR="0" lvl="0" indent="0" algn="l" rtl="0">
              <a:lnSpc>
                <a:spcPct val="100000"/>
              </a:lnSpc>
              <a:spcBef>
                <a:spcPts val="0"/>
              </a:spcBef>
              <a:spcAft>
                <a:spcPts val="0"/>
              </a:spcAft>
              <a:buClr>
                <a:schemeClr val="dk1"/>
              </a:buClr>
              <a:buSzPct val="25000"/>
              <a:buFont typeface="Times New Roman"/>
              <a:buNone/>
            </a:pPr>
            <a:endParaRPr sz="2000" b="0" i="0" u="none" strike="noStrike" cap="none">
              <a:solidFill>
                <a:schemeClr val="dk1"/>
              </a:solidFill>
              <a:latin typeface="Times New Roman"/>
              <a:ea typeface="Times New Roman"/>
              <a:cs typeface="Times New Roman"/>
              <a:sym typeface="Times New Roman"/>
            </a:endParaRPr>
          </a:p>
        </p:txBody>
      </p:sp>
      <p:sp>
        <p:nvSpPr>
          <p:cNvPr id="114" name="Shape 114"/>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4400" b="0" i="0" u="none" strike="noStrike" cap="none">
                <a:solidFill>
                  <a:srgbClr val="FFFFFF"/>
                </a:solidFill>
                <a:latin typeface="Arial"/>
                <a:ea typeface="Arial"/>
                <a:cs typeface="Arial"/>
                <a:sym typeface="Arial"/>
              </a:rPr>
              <a:t>HYPOTHESIS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1200150"/>
            <a:ext cx="8229600" cy="3801900"/>
          </a:xfrm>
          <a:prstGeom prst="rect">
            <a:avLst/>
          </a:prstGeom>
          <a:noFill/>
          <a:ln>
            <a:noFill/>
          </a:ln>
        </p:spPr>
        <p:txBody>
          <a:bodyPr lIns="91425" tIns="91425" rIns="91425" bIns="91425" anchor="t" anchorCtr="0">
            <a:noAutofit/>
          </a:bodyPr>
          <a:lstStyle/>
          <a:p>
            <a:pPr marL="0" marR="0" lvl="0" indent="0" algn="l" rtl="0">
              <a:lnSpc>
                <a:spcPct val="146250"/>
              </a:lnSpc>
              <a:spcBef>
                <a:spcPts val="0"/>
              </a:spcBef>
              <a:spcAft>
                <a:spcPts val="0"/>
              </a:spcAft>
              <a:buClr>
                <a:schemeClr val="dk1"/>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Compostable or biodegradable products to test (at least 3). Use products made of different materials so that you can compare how well the different materials decompose. Here are some products you could test: Compostable bowls (made out of bagasse), Compostable cutlery (made of starch), SunChips® bags (made of PLA), natural and organic foods, such as Whole Foods Market®</a:t>
            </a:r>
          </a:p>
          <a:p>
            <a:pPr marL="457200" marR="0" lvl="0" indent="-292100" algn="l" rtl="0">
              <a:lnSpc>
                <a:spcPct val="146250"/>
              </a:lnSpc>
              <a:spcBef>
                <a:spcPts val="0"/>
              </a:spcBef>
              <a:spcAft>
                <a:spcPts val="0"/>
              </a:spcAft>
              <a:buClr>
                <a:srgbClr val="333333"/>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Ruler, Scissors, Tape, Permanent Marker								</a:t>
            </a:r>
          </a:p>
          <a:p>
            <a:pPr marL="457200" marR="0" lvl="0" indent="-292100" algn="l" rtl="0">
              <a:lnSpc>
                <a:spcPct val="146250"/>
              </a:lnSpc>
              <a:spcBef>
                <a:spcPts val="0"/>
              </a:spcBef>
              <a:spcAft>
                <a:spcPts val="0"/>
              </a:spcAft>
              <a:buClr>
                <a:srgbClr val="333333"/>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Blank paper or white paper towels</a:t>
            </a:r>
          </a:p>
          <a:p>
            <a:pPr marL="457200" marR="0" lvl="0" indent="-292100" algn="l" rtl="0">
              <a:lnSpc>
                <a:spcPct val="146250"/>
              </a:lnSpc>
              <a:spcBef>
                <a:spcPts val="0"/>
              </a:spcBef>
              <a:spcAft>
                <a:spcPts val="0"/>
              </a:spcAft>
              <a:buClr>
                <a:srgbClr val="333333"/>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Camera</a:t>
            </a:r>
          </a:p>
          <a:p>
            <a:pPr marL="457200" marR="0" lvl="0" indent="-292100" algn="l" rtl="0">
              <a:lnSpc>
                <a:spcPct val="146250"/>
              </a:lnSpc>
              <a:spcBef>
                <a:spcPts val="0"/>
              </a:spcBef>
              <a:spcAft>
                <a:spcPts val="0"/>
              </a:spcAft>
              <a:buClr>
                <a:srgbClr val="333333"/>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Digital scale with 0.1 gram (g) increments, Digital thermometer (optional),  Humidity gauge (optional)</a:t>
            </a:r>
          </a:p>
          <a:p>
            <a:pPr marL="457200" marR="0" lvl="0" indent="-292100" algn="l" rtl="0">
              <a:lnSpc>
                <a:spcPct val="146250"/>
              </a:lnSpc>
              <a:spcBef>
                <a:spcPts val="0"/>
              </a:spcBef>
              <a:spcAft>
                <a:spcPts val="0"/>
              </a:spcAft>
              <a:buClr>
                <a:srgbClr val="333333"/>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String or yarn made out of synthetic fibers, such as polyester or acrylic (at least 7 meters)</a:t>
            </a:r>
          </a:p>
          <a:p>
            <a:pPr marL="457200" marR="0" lvl="0" indent="-292100" algn="l" rtl="0">
              <a:lnSpc>
                <a:spcPct val="146250"/>
              </a:lnSpc>
              <a:spcBef>
                <a:spcPts val="0"/>
              </a:spcBef>
              <a:spcAft>
                <a:spcPts val="0"/>
              </a:spcAft>
              <a:buClr>
                <a:srgbClr val="333333"/>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Plastic bin with a lid that seals, at least 10 gallons in size, Tray for under the bin; A second lid may work for this, Buckets (optional)</a:t>
            </a:r>
          </a:p>
          <a:p>
            <a:pPr marL="457200" marR="0" lvl="0" indent="-292100" algn="l" rtl="0">
              <a:lnSpc>
                <a:spcPct val="146250"/>
              </a:lnSpc>
              <a:spcBef>
                <a:spcPts val="0"/>
              </a:spcBef>
              <a:spcAft>
                <a:spcPts val="0"/>
              </a:spcAft>
              <a:buClr>
                <a:srgbClr val="333333"/>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Drill with bits that are ideally 3/8 inch or ¼ inch</a:t>
            </a:r>
          </a:p>
          <a:p>
            <a:pPr marL="457200" marR="0" lvl="0" indent="-292100" algn="l" rtl="0">
              <a:lnSpc>
                <a:spcPct val="146250"/>
              </a:lnSpc>
              <a:spcBef>
                <a:spcPts val="0"/>
              </a:spcBef>
              <a:spcAft>
                <a:spcPts val="0"/>
              </a:spcAft>
              <a:buClr>
                <a:srgbClr val="333333"/>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Two wooden boards, 3/4 x 1½ inches. The boards should be cut the same length as the plastic bin. Some hardware stores will cut the wood for you.</a:t>
            </a:r>
          </a:p>
          <a:p>
            <a:pPr marL="457200" marR="0" lvl="0" indent="-292100" algn="l" rtl="0">
              <a:lnSpc>
                <a:spcPct val="146250"/>
              </a:lnSpc>
              <a:spcBef>
                <a:spcPts val="0"/>
              </a:spcBef>
              <a:spcAft>
                <a:spcPts val="0"/>
              </a:spcAft>
              <a:buClr>
                <a:srgbClr val="333333"/>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Green composting materials</a:t>
            </a:r>
          </a:p>
          <a:p>
            <a:pPr marL="457200" marR="0" lvl="0" indent="-292100" algn="l" rtl="0">
              <a:lnSpc>
                <a:spcPct val="146250"/>
              </a:lnSpc>
              <a:spcBef>
                <a:spcPts val="0"/>
              </a:spcBef>
              <a:spcAft>
                <a:spcPts val="0"/>
              </a:spcAft>
              <a:buClr>
                <a:srgbClr val="333333"/>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Brown composting materials, see Table 1 below (enough to fill the bin at least half full to start with, and a small continual supply to continue filling the bin over time)</a:t>
            </a:r>
          </a:p>
          <a:p>
            <a:pPr marL="457200" marR="0" lvl="0" indent="-292100" algn="l" rtl="0">
              <a:lnSpc>
                <a:spcPct val="146250"/>
              </a:lnSpc>
              <a:spcBef>
                <a:spcPts val="0"/>
              </a:spcBef>
              <a:spcAft>
                <a:spcPts val="0"/>
              </a:spcAft>
              <a:buClr>
                <a:srgbClr val="333333"/>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Soil not treated with chemicals or organic potting soil (enough to fill the bin at least 6 centimeters [cm] deep)</a:t>
            </a:r>
          </a:p>
          <a:p>
            <a:pPr marL="457200" marR="0" lvl="0" indent="-292100" algn="l" rtl="0">
              <a:lnSpc>
                <a:spcPct val="146250"/>
              </a:lnSpc>
              <a:spcBef>
                <a:spcPts val="0"/>
              </a:spcBef>
              <a:spcAft>
                <a:spcPts val="0"/>
              </a:spcAft>
              <a:buClr>
                <a:srgbClr val="333333"/>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Compost aerator or long rubber gloves.</a:t>
            </a:r>
          </a:p>
          <a:p>
            <a:pPr marL="0" marR="0" lvl="0" indent="0" algn="l" rtl="0">
              <a:lnSpc>
                <a:spcPct val="14625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4625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p:txBody>
      </p:sp>
      <p:sp>
        <p:nvSpPr>
          <p:cNvPr id="120" name="Shape 120"/>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3600" b="0" i="0" u="none" strike="noStrike" cap="none">
                <a:solidFill>
                  <a:srgbClr val="FFFFFF"/>
                </a:solidFill>
                <a:latin typeface="Arial"/>
                <a:ea typeface="Arial"/>
                <a:cs typeface="Arial"/>
                <a:sym typeface="Arial"/>
              </a:rPr>
              <a:t>TEST  HYPOTHESIS:  Materials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457200" y="1200150"/>
            <a:ext cx="8229600" cy="3893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200" b="1" i="0" u="none" strike="noStrike" cap="none">
                <a:solidFill>
                  <a:srgbClr val="501074"/>
                </a:solidFill>
                <a:highlight>
                  <a:srgbClr val="FFFFFF"/>
                </a:highlight>
                <a:latin typeface="Arial"/>
                <a:ea typeface="Arial"/>
                <a:cs typeface="Arial"/>
                <a:sym typeface="Arial"/>
              </a:rPr>
              <a:t>Preparing the Biodegradable or Compostable Items</a:t>
            </a:r>
          </a:p>
          <a:p>
            <a:pPr marL="0" marR="0" lvl="0" indent="0" algn="l" rtl="0">
              <a:lnSpc>
                <a:spcPct val="100000"/>
              </a:lnSpc>
              <a:spcBef>
                <a:spcPts val="1800"/>
              </a:spcBef>
              <a:spcAft>
                <a:spcPts val="0"/>
              </a:spcAft>
              <a:buClr>
                <a:schemeClr val="dk1"/>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Before setting up your compost bin, you will want to make sure your biodegradable or compostable products are ready for testing.</a:t>
            </a:r>
          </a:p>
          <a:p>
            <a:pPr marL="457200" marR="0" lvl="0" indent="-292100" algn="l" rtl="0">
              <a:lnSpc>
                <a:spcPct val="100000"/>
              </a:lnSpc>
              <a:spcBef>
                <a:spcPts val="900"/>
              </a:spcBef>
              <a:spcAft>
                <a:spcPts val="0"/>
              </a:spcAft>
              <a:buClr>
                <a:srgbClr val="333333"/>
              </a:buClr>
              <a:buSzPct val="100000"/>
              <a:buFont typeface="Arial"/>
              <a:buAutoNum type="arabicPeriod"/>
            </a:pPr>
            <a:r>
              <a:rPr lang="en" sz="1000" b="0" i="0" u="none" strike="noStrike" cap="none">
                <a:solidFill>
                  <a:srgbClr val="333333"/>
                </a:solidFill>
                <a:highlight>
                  <a:srgbClr val="FFFFFF"/>
                </a:highlight>
                <a:latin typeface="Arial"/>
                <a:ea typeface="Arial"/>
                <a:cs typeface="Arial"/>
                <a:sym typeface="Arial"/>
              </a:rPr>
              <a:t>Lay your different test products out. How are they similar to each other, and how are they different? Are some thicker or longer than others? Record observations.</a:t>
            </a:r>
          </a:p>
          <a:p>
            <a:pPr marL="0" marR="0" lvl="0" indent="0" algn="l" rtl="0">
              <a:lnSpc>
                <a:spcPct val="100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457200" marR="0" lvl="0" indent="-292100" algn="l" rtl="0">
              <a:lnSpc>
                <a:spcPct val="100000"/>
              </a:lnSpc>
              <a:spcBef>
                <a:spcPts val="0"/>
              </a:spcBef>
              <a:spcAft>
                <a:spcPts val="0"/>
              </a:spcAft>
              <a:buClr>
                <a:srgbClr val="333333"/>
              </a:buClr>
              <a:buSzPct val="100000"/>
              <a:buFont typeface="Arial"/>
              <a:buAutoNum type="arabicPeriod"/>
            </a:pPr>
            <a:r>
              <a:rPr lang="en" sz="1000" b="0" i="0" u="none" strike="noStrike" cap="none">
                <a:solidFill>
                  <a:srgbClr val="333333"/>
                </a:solidFill>
                <a:highlight>
                  <a:srgbClr val="FFFFFF"/>
                </a:highlight>
                <a:latin typeface="Arial"/>
                <a:ea typeface="Arial"/>
                <a:cs typeface="Arial"/>
                <a:sym typeface="Arial"/>
              </a:rPr>
              <a:t>Cut your products up into squares that are each about 10 cm long. Because the size of something can affect how quickly it decomposes, try to make your items as similar in size as possible.</a:t>
            </a:r>
          </a:p>
          <a:p>
            <a:pPr marL="0" marR="0" lvl="0" indent="0" algn="l" rtl="0">
              <a:lnSpc>
                <a:spcPct val="100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457200" marR="0" lvl="0" indent="-292100" algn="l" rtl="0">
              <a:lnSpc>
                <a:spcPct val="100000"/>
              </a:lnSpc>
              <a:spcBef>
                <a:spcPts val="0"/>
              </a:spcBef>
              <a:spcAft>
                <a:spcPts val="0"/>
              </a:spcAft>
              <a:buClr>
                <a:srgbClr val="333333"/>
              </a:buClr>
              <a:buSzPct val="100000"/>
              <a:buFont typeface="Arial"/>
              <a:buAutoNum type="arabicPeriod"/>
            </a:pPr>
            <a:r>
              <a:rPr lang="en" sz="1000" b="0" i="0" u="none" strike="noStrike" cap="none">
                <a:solidFill>
                  <a:srgbClr val="333333"/>
                </a:solidFill>
                <a:highlight>
                  <a:srgbClr val="FFFFFF"/>
                </a:highlight>
                <a:latin typeface="Arial"/>
                <a:ea typeface="Arial"/>
                <a:cs typeface="Arial"/>
                <a:sym typeface="Arial"/>
              </a:rPr>
              <a:t>In this way, prepare three different test items from each product. For example, if you are testing three products, you should make a total of nine test items. Testing multiple items made from each product will help you ensure that your results are accurate and reproducible.</a:t>
            </a:r>
          </a:p>
          <a:p>
            <a:pPr marL="0" marR="0" lvl="0" indent="0" algn="l" rtl="0">
              <a:lnSpc>
                <a:spcPct val="100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457200" marR="0" lvl="0" indent="-292100" algn="l" rtl="0">
              <a:lnSpc>
                <a:spcPct val="100000"/>
              </a:lnSpc>
              <a:spcBef>
                <a:spcPts val="0"/>
              </a:spcBef>
              <a:spcAft>
                <a:spcPts val="0"/>
              </a:spcAft>
              <a:buClr>
                <a:srgbClr val="333333"/>
              </a:buClr>
              <a:buSzPct val="100000"/>
              <a:buFont typeface="Arial"/>
              <a:buAutoNum type="arabicPeriod"/>
            </a:pPr>
            <a:r>
              <a:rPr lang="en" sz="1000" b="0" i="0" u="none" strike="noStrike" cap="none">
                <a:solidFill>
                  <a:srgbClr val="333333"/>
                </a:solidFill>
                <a:highlight>
                  <a:srgbClr val="FFFFFF"/>
                </a:highlight>
                <a:latin typeface="Arial"/>
                <a:ea typeface="Arial"/>
                <a:cs typeface="Arial"/>
                <a:sym typeface="Arial"/>
              </a:rPr>
              <a:t>Record data on what the test items look like now. This will help you see how they change after you compost them and assess which product decomposed the most. Create a table to record this data.</a:t>
            </a:r>
          </a:p>
          <a:p>
            <a:pPr marL="0" marR="0" lvl="0" indent="0" algn="l" rtl="0">
              <a:lnSpc>
                <a:spcPct val="100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457200" marR="0" lvl="0" indent="-292100" algn="l" rtl="0">
              <a:lnSpc>
                <a:spcPct val="100000"/>
              </a:lnSpc>
              <a:spcBef>
                <a:spcPts val="0"/>
              </a:spcBef>
              <a:spcAft>
                <a:spcPts val="0"/>
              </a:spcAft>
              <a:buClr>
                <a:srgbClr val="333333"/>
              </a:buClr>
              <a:buSzPct val="100000"/>
              <a:buFont typeface="Arial"/>
              <a:buAutoNum type="arabicPeriod"/>
            </a:pPr>
            <a:r>
              <a:rPr lang="en" sz="1000" b="0" i="0" u="none" strike="noStrike" cap="none">
                <a:solidFill>
                  <a:srgbClr val="333333"/>
                </a:solidFill>
                <a:highlight>
                  <a:srgbClr val="FFFFFF"/>
                </a:highlight>
                <a:latin typeface="Arial"/>
                <a:ea typeface="Arial"/>
                <a:cs typeface="Arial"/>
                <a:sym typeface="Arial"/>
              </a:rPr>
              <a:t>Lay your different items out on some blank paper or white paper towels.</a:t>
            </a:r>
          </a:p>
          <a:p>
            <a:pPr marL="914400" marR="0" lvl="0" indent="-292100" algn="l" rtl="0">
              <a:lnSpc>
                <a:spcPct val="100000"/>
              </a:lnSpc>
              <a:spcBef>
                <a:spcPts val="0"/>
              </a:spcBef>
              <a:spcAft>
                <a:spcPts val="0"/>
              </a:spcAft>
              <a:buClr>
                <a:srgbClr val="333333"/>
              </a:buClr>
              <a:buSzPct val="100000"/>
              <a:buFont typeface="Arial"/>
              <a:buChar char="➔"/>
            </a:pPr>
            <a:r>
              <a:rPr lang="en" sz="1000" b="0" i="0" u="none" strike="noStrike" cap="none">
                <a:solidFill>
                  <a:srgbClr val="333333"/>
                </a:solidFill>
                <a:highlight>
                  <a:srgbClr val="FFFFFF"/>
                </a:highlight>
                <a:latin typeface="Arial"/>
                <a:ea typeface="Arial"/>
                <a:cs typeface="Arial"/>
                <a:sym typeface="Arial"/>
              </a:rPr>
              <a:t>Assign each item a number and write it on the paper next to the item. Write down which item was assigned which number in your lab notebook, including the product each item came from.</a:t>
            </a:r>
          </a:p>
          <a:p>
            <a:pPr marL="914400" marR="0" lvl="0" indent="-292100" algn="l" rtl="0">
              <a:lnSpc>
                <a:spcPct val="100000"/>
              </a:lnSpc>
              <a:spcBef>
                <a:spcPts val="0"/>
              </a:spcBef>
              <a:spcAft>
                <a:spcPts val="0"/>
              </a:spcAft>
              <a:buClr>
                <a:srgbClr val="333333"/>
              </a:buClr>
              <a:buSzPct val="100000"/>
              <a:buFont typeface="Arial"/>
              <a:buChar char="➔"/>
            </a:pPr>
            <a:r>
              <a:rPr lang="en" sz="1000" b="0" i="0" u="none" strike="noStrike" cap="none">
                <a:solidFill>
                  <a:srgbClr val="333333"/>
                </a:solidFill>
                <a:highlight>
                  <a:srgbClr val="FFFFFF"/>
                </a:highlight>
                <a:latin typeface="Arial"/>
                <a:ea typeface="Arial"/>
                <a:cs typeface="Arial"/>
                <a:sym typeface="Arial"/>
              </a:rPr>
              <a:t>Take a picture of all your items with their numbers written next to them. You can take extra pictures of individual items, too.</a:t>
            </a:r>
          </a:p>
          <a:p>
            <a:pPr marL="914400" marR="0" lvl="0" indent="-292100" algn="l" rtl="0">
              <a:lnSpc>
                <a:spcPct val="100000"/>
              </a:lnSpc>
              <a:spcBef>
                <a:spcPts val="0"/>
              </a:spcBef>
              <a:spcAft>
                <a:spcPts val="0"/>
              </a:spcAft>
              <a:buClr>
                <a:srgbClr val="333333"/>
              </a:buClr>
              <a:buSzPct val="100000"/>
              <a:buFont typeface="Arial"/>
              <a:buChar char="➔"/>
            </a:pPr>
            <a:r>
              <a:rPr lang="en" sz="1000" b="0" i="0" u="none" strike="noStrike" cap="none">
                <a:solidFill>
                  <a:srgbClr val="333333"/>
                </a:solidFill>
                <a:highlight>
                  <a:srgbClr val="FFFFFF"/>
                </a:highlight>
                <a:latin typeface="Arial"/>
                <a:ea typeface="Arial"/>
                <a:cs typeface="Arial"/>
                <a:sym typeface="Arial"/>
              </a:rPr>
              <a:t>Using the digital scale, weigh each item separately and record the weight in your lab notebook. If any item does not weigh enough to register on your scale (i.e., the scale says "0.0 g"), then make a larger test item out of the same product to replace the smaller test item. Ideally, you want to use items that weigh at least 1.5 g. When something decomposes, it loses weight. By determining how much weight each item loses, you will have an idea of how much each item decomposed.</a:t>
            </a:r>
          </a:p>
          <a:p>
            <a:pPr marL="0" marR="0" lvl="0" indent="0" algn="ctr" rtl="0">
              <a:lnSpc>
                <a:spcPct val="100000"/>
              </a:lnSpc>
              <a:spcBef>
                <a:spcPts val="0"/>
              </a:spcBef>
              <a:spcAft>
                <a:spcPts val="0"/>
              </a:spcAft>
              <a:buClr>
                <a:schemeClr val="dk1"/>
              </a:buClr>
              <a:buSzPct val="25000"/>
              <a:buFont typeface="Times New Roman"/>
              <a:buNone/>
            </a:pPr>
            <a:endParaRPr sz="1000" b="1" i="1"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Times New Roman"/>
              <a:buNone/>
            </a:pPr>
            <a:endParaRPr sz="3000" b="1" i="1"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Times New Roman"/>
              <a:buNone/>
            </a:pPr>
            <a:endParaRPr sz="3000" b="1" i="1" u="none" strike="noStrike" cap="none">
              <a:solidFill>
                <a:schemeClr val="dk1"/>
              </a:solidFill>
              <a:latin typeface="Times New Roman"/>
              <a:ea typeface="Times New Roman"/>
              <a:cs typeface="Times New Roman"/>
              <a:sym typeface="Times New Roman"/>
            </a:endParaRPr>
          </a:p>
        </p:txBody>
      </p:sp>
      <p:sp>
        <p:nvSpPr>
          <p:cNvPr id="126" name="Shape 126"/>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3600" b="0" i="0" u="none" strike="noStrike" cap="none">
                <a:solidFill>
                  <a:srgbClr val="FFFFFF"/>
                </a:solidFill>
                <a:latin typeface="Arial"/>
                <a:ea typeface="Arial"/>
                <a:cs typeface="Arial"/>
                <a:sym typeface="Arial"/>
              </a:rPr>
              <a:t>TEST  HYPOTHESIS:  Procedure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457200" y="1200150"/>
            <a:ext cx="8229600" cy="3893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200" b="1" i="0" u="none" strike="noStrike" cap="none">
                <a:solidFill>
                  <a:srgbClr val="501074"/>
                </a:solidFill>
                <a:highlight>
                  <a:srgbClr val="FFFFFF"/>
                </a:highlight>
                <a:latin typeface="Arial"/>
                <a:ea typeface="Arial"/>
                <a:cs typeface="Arial"/>
                <a:sym typeface="Arial"/>
              </a:rPr>
              <a:t>Preparing the Biodegradable or Compostable Items</a:t>
            </a:r>
          </a:p>
          <a:p>
            <a:pPr marL="0" marR="0" lvl="0" indent="0" algn="l" rtl="0">
              <a:lnSpc>
                <a:spcPct val="100000"/>
              </a:lnSpc>
              <a:spcBef>
                <a:spcPts val="90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46250"/>
              </a:lnSpc>
              <a:spcBef>
                <a:spcPts val="0"/>
              </a:spcBef>
              <a:spcAft>
                <a:spcPts val="0"/>
              </a:spcAft>
              <a:buClr>
                <a:schemeClr val="dk1"/>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6.     Attach permanent labels to your test items so you can easily find and identify them later</a:t>
            </a:r>
          </a:p>
          <a:p>
            <a:pPr marL="0" marR="0" lvl="0" indent="0" algn="l" rtl="0">
              <a:lnSpc>
                <a:spcPct val="14625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46250"/>
              </a:lnSpc>
              <a:spcBef>
                <a:spcPts val="0"/>
              </a:spcBef>
              <a:spcAft>
                <a:spcPts val="0"/>
              </a:spcAft>
              <a:buClr>
                <a:schemeClr val="dk1"/>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7.      For each test item, cut a piece of string that is about twice as long as the height of the bin.</a:t>
            </a:r>
          </a:p>
          <a:p>
            <a:pPr marL="914400" marR="0" lvl="0" indent="-292100" algn="l" rtl="0">
              <a:lnSpc>
                <a:spcPct val="146250"/>
              </a:lnSpc>
              <a:spcBef>
                <a:spcPts val="0"/>
              </a:spcBef>
              <a:spcAft>
                <a:spcPts val="0"/>
              </a:spcAft>
              <a:buClr>
                <a:srgbClr val="333333"/>
              </a:buClr>
              <a:buSzPct val="100000"/>
              <a:buFont typeface="Arial"/>
              <a:buChar char="➔"/>
            </a:pPr>
            <a:r>
              <a:rPr lang="en" sz="1000" b="0" i="0" u="none" strike="noStrike" cap="none">
                <a:solidFill>
                  <a:srgbClr val="333333"/>
                </a:solidFill>
                <a:highlight>
                  <a:srgbClr val="FFFFFF"/>
                </a:highlight>
                <a:latin typeface="Arial"/>
                <a:ea typeface="Arial"/>
                <a:cs typeface="Arial"/>
                <a:sym typeface="Arial"/>
              </a:rPr>
              <a:t>Tightly tie the string to each test item. Make sure the string is securely attached.</a:t>
            </a:r>
          </a:p>
          <a:p>
            <a:pPr marL="914400" marR="0" lvl="0" indent="-292100" algn="l" rtl="0">
              <a:lnSpc>
                <a:spcPct val="146250"/>
              </a:lnSpc>
              <a:spcBef>
                <a:spcPts val="0"/>
              </a:spcBef>
              <a:spcAft>
                <a:spcPts val="0"/>
              </a:spcAft>
              <a:buClr>
                <a:srgbClr val="333333"/>
              </a:buClr>
              <a:buSzPct val="100000"/>
              <a:buFont typeface="Arial"/>
              <a:buChar char="➔"/>
            </a:pPr>
            <a:r>
              <a:rPr lang="en" sz="1000" b="0" i="0" u="none" strike="noStrike" cap="none">
                <a:solidFill>
                  <a:srgbClr val="333333"/>
                </a:solidFill>
                <a:highlight>
                  <a:srgbClr val="FFFFFF"/>
                </a:highlight>
                <a:latin typeface="Arial"/>
                <a:ea typeface="Arial"/>
                <a:cs typeface="Arial"/>
                <a:sym typeface="Arial"/>
              </a:rPr>
              <a:t>You may need to cut a slit in the item to tie a string securely to it. Do not actually cut out a hole because this will change the item's weight.</a:t>
            </a:r>
          </a:p>
          <a:p>
            <a:pPr marL="914400" marR="0" lvl="0" indent="-292100" algn="l" rtl="0">
              <a:lnSpc>
                <a:spcPct val="146250"/>
              </a:lnSpc>
              <a:spcBef>
                <a:spcPts val="0"/>
              </a:spcBef>
              <a:spcAft>
                <a:spcPts val="0"/>
              </a:spcAft>
              <a:buClr>
                <a:srgbClr val="333333"/>
              </a:buClr>
              <a:buSzPct val="100000"/>
              <a:buFont typeface="Arial"/>
              <a:buChar char="➔"/>
            </a:pPr>
            <a:r>
              <a:rPr lang="en" sz="1000" b="0" i="0" u="none" strike="noStrike" cap="none">
                <a:solidFill>
                  <a:srgbClr val="333333"/>
                </a:solidFill>
                <a:highlight>
                  <a:srgbClr val="FFFFFF"/>
                </a:highlight>
                <a:latin typeface="Arial"/>
                <a:ea typeface="Arial"/>
                <a:cs typeface="Arial"/>
                <a:sym typeface="Arial"/>
              </a:rPr>
              <a:t>To the free end of each string, fold a small piece of tape over on itself. Then use the permanent marker to write the number of the test item the string is attached to on the tape.</a:t>
            </a:r>
          </a:p>
          <a:p>
            <a:pPr marL="914400" marR="0" lvl="0" indent="-292100" algn="l" rtl="0">
              <a:lnSpc>
                <a:spcPct val="146250"/>
              </a:lnSpc>
              <a:spcBef>
                <a:spcPts val="0"/>
              </a:spcBef>
              <a:spcAft>
                <a:spcPts val="0"/>
              </a:spcAft>
              <a:buClr>
                <a:srgbClr val="333333"/>
              </a:buClr>
              <a:buSzPct val="100000"/>
              <a:buFont typeface="Arial"/>
              <a:buChar char="➔"/>
            </a:pPr>
            <a:r>
              <a:rPr lang="en" sz="1000" b="0" i="0" u="none" strike="noStrike" cap="none">
                <a:solidFill>
                  <a:srgbClr val="333333"/>
                </a:solidFill>
                <a:highlight>
                  <a:srgbClr val="FFFFFF"/>
                </a:highlight>
                <a:latin typeface="Arial"/>
                <a:ea typeface="Arial"/>
                <a:cs typeface="Arial"/>
                <a:sym typeface="Arial"/>
              </a:rPr>
              <a:t>Make sure the tape label is securely attached to the string.</a:t>
            </a:r>
          </a:p>
          <a:p>
            <a:pPr marL="0" marR="0" lvl="0" indent="0" algn="ctr" rtl="0">
              <a:lnSpc>
                <a:spcPct val="100000"/>
              </a:lnSpc>
              <a:spcBef>
                <a:spcPts val="0"/>
              </a:spcBef>
              <a:spcAft>
                <a:spcPts val="0"/>
              </a:spcAft>
              <a:buClr>
                <a:schemeClr val="dk1"/>
              </a:buClr>
              <a:buSzPct val="25000"/>
              <a:buFont typeface="Times New Roman"/>
              <a:buNone/>
            </a:pPr>
            <a:endParaRPr sz="1000" b="1" i="1"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Times New Roman"/>
              <a:buNone/>
            </a:pPr>
            <a:endParaRPr sz="3000" b="1" i="1"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Times New Roman"/>
              <a:buNone/>
            </a:pPr>
            <a:endParaRPr sz="3000" b="1" i="1" u="none" strike="noStrike" cap="none">
              <a:solidFill>
                <a:schemeClr val="dk1"/>
              </a:solidFill>
              <a:latin typeface="Times New Roman"/>
              <a:ea typeface="Times New Roman"/>
              <a:cs typeface="Times New Roman"/>
              <a:sym typeface="Times New Roman"/>
            </a:endParaRPr>
          </a:p>
        </p:txBody>
      </p:sp>
      <p:sp>
        <p:nvSpPr>
          <p:cNvPr id="132" name="Shape 132"/>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3600" b="0" i="0" u="none" strike="noStrike" cap="none">
                <a:solidFill>
                  <a:srgbClr val="FFFFFF"/>
                </a:solidFill>
                <a:latin typeface="Arial"/>
                <a:ea typeface="Arial"/>
                <a:cs typeface="Arial"/>
                <a:sym typeface="Arial"/>
              </a:rPr>
              <a:t>TEST  HYPOTHESIS:  Procedure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457200" y="1200150"/>
            <a:ext cx="8229600" cy="3893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200" b="0" i="0" u="none" strike="noStrike" cap="none">
                <a:solidFill>
                  <a:srgbClr val="501074"/>
                </a:solidFill>
                <a:highlight>
                  <a:srgbClr val="FFFFFF"/>
                </a:highlight>
                <a:latin typeface="Arial"/>
                <a:ea typeface="Arial"/>
                <a:cs typeface="Arial"/>
                <a:sym typeface="Arial"/>
              </a:rPr>
              <a:t>Setting Up the Compost Bin</a:t>
            </a:r>
          </a:p>
          <a:p>
            <a:pPr marL="0" marR="0" lvl="0" indent="0" algn="l" rtl="0">
              <a:lnSpc>
                <a:spcPct val="100000"/>
              </a:lnSpc>
              <a:spcBef>
                <a:spcPts val="900"/>
              </a:spcBef>
              <a:spcAft>
                <a:spcPts val="0"/>
              </a:spcAft>
              <a:buClr>
                <a:schemeClr val="dk1"/>
              </a:buClr>
              <a:buSzPct val="25000"/>
              <a:buFont typeface="Arial"/>
              <a:buNone/>
            </a:pPr>
            <a:r>
              <a:rPr lang="en" sz="1000" b="0" i="0" u="none" strike="noStrike" cap="none">
                <a:solidFill>
                  <a:srgbClr val="333333"/>
                </a:solidFill>
                <a:highlight>
                  <a:srgbClr val="FFFFFF"/>
                </a:highlight>
                <a:latin typeface="Arial"/>
                <a:ea typeface="Arial"/>
                <a:cs typeface="Arial"/>
                <a:sym typeface="Arial"/>
              </a:rPr>
              <a:t>In this part of the science project, you will build the compost bin and start the composting process.</a:t>
            </a:r>
          </a:p>
          <a:p>
            <a:pPr marL="0" marR="0" lvl="0" indent="0" algn="l" rtl="0">
              <a:lnSpc>
                <a:spcPct val="100000"/>
              </a:lnSpc>
              <a:spcBef>
                <a:spcPts val="0"/>
              </a:spcBef>
              <a:spcAft>
                <a:spcPts val="0"/>
              </a:spcAft>
              <a:buClr>
                <a:schemeClr val="dk1"/>
              </a:buClr>
              <a:buSzPct val="25000"/>
              <a:buFont typeface="Arial"/>
              <a:buNone/>
            </a:pPr>
            <a:endParaRPr sz="1000" b="0" i="0" u="none" strike="noStrike" cap="none">
              <a:solidFill>
                <a:srgbClr val="333333"/>
              </a:solidFill>
              <a:highlight>
                <a:srgbClr val="FFFFFF"/>
              </a:highlight>
              <a:latin typeface="Arial"/>
              <a:ea typeface="Arial"/>
              <a:cs typeface="Arial"/>
              <a:sym typeface="Arial"/>
            </a:endParaRPr>
          </a:p>
          <a:p>
            <a:pPr marL="457200" marR="0" lvl="0" indent="-292100" algn="l" rtl="0">
              <a:lnSpc>
                <a:spcPct val="100000"/>
              </a:lnSpc>
              <a:spcBef>
                <a:spcPts val="0"/>
              </a:spcBef>
              <a:spcAft>
                <a:spcPts val="0"/>
              </a:spcAft>
              <a:buClr>
                <a:srgbClr val="333333"/>
              </a:buClr>
              <a:buSzPct val="100000"/>
              <a:buFont typeface="Arial"/>
              <a:buAutoNum type="arabicPeriod"/>
            </a:pPr>
            <a:r>
              <a:rPr lang="en" sz="1000" b="0" i="0" u="none" strike="noStrike" cap="none">
                <a:solidFill>
                  <a:srgbClr val="333333"/>
                </a:solidFill>
                <a:highlight>
                  <a:srgbClr val="FFFFFF"/>
                </a:highlight>
                <a:latin typeface="Arial"/>
                <a:ea typeface="Arial"/>
                <a:cs typeface="Arial"/>
                <a:sym typeface="Arial"/>
              </a:rPr>
              <a:t>First you will ready your plastic bin for composting.</a:t>
            </a:r>
          </a:p>
          <a:p>
            <a:pPr marL="914400" marR="0" lvl="0" indent="-292100" algn="l" rtl="0">
              <a:lnSpc>
                <a:spcPct val="100000"/>
              </a:lnSpc>
              <a:spcBef>
                <a:spcPts val="0"/>
              </a:spcBef>
              <a:spcAft>
                <a:spcPts val="0"/>
              </a:spcAft>
              <a:buClr>
                <a:srgbClr val="333333"/>
              </a:buClr>
              <a:buSzPct val="100000"/>
              <a:buFont typeface="Arial"/>
              <a:buChar char="➔"/>
            </a:pPr>
            <a:r>
              <a:rPr lang="en" sz="1000" b="0" i="0" u="none" strike="noStrike" cap="none">
                <a:solidFill>
                  <a:srgbClr val="333333"/>
                </a:solidFill>
                <a:highlight>
                  <a:srgbClr val="FFFFFF"/>
                </a:highlight>
                <a:latin typeface="Arial"/>
                <a:ea typeface="Arial"/>
                <a:cs typeface="Arial"/>
                <a:sym typeface="Arial"/>
              </a:rPr>
              <a:t>On the bottom of the plastic bin, drill ten to 12 holes roughly evenly spaced from each other. You may want to ask an adult to help you do this. Ideally, you will use a 3/8 inch or 1/4 inch drill bit.</a:t>
            </a:r>
          </a:p>
          <a:p>
            <a:pPr marL="914400" marR="0" lvl="0" indent="-292100" algn="l" rtl="0">
              <a:lnSpc>
                <a:spcPct val="100000"/>
              </a:lnSpc>
              <a:spcBef>
                <a:spcPts val="0"/>
              </a:spcBef>
              <a:spcAft>
                <a:spcPts val="0"/>
              </a:spcAft>
              <a:buClr>
                <a:srgbClr val="333333"/>
              </a:buClr>
              <a:buSzPct val="100000"/>
              <a:buFont typeface="Arial"/>
              <a:buChar char="➔"/>
            </a:pPr>
            <a:r>
              <a:rPr lang="en" sz="1000" b="0" i="0" u="none" strike="noStrike" cap="none">
                <a:solidFill>
                  <a:srgbClr val="333333"/>
                </a:solidFill>
                <a:highlight>
                  <a:srgbClr val="FFFFFF"/>
                </a:highlight>
                <a:latin typeface="Arial"/>
                <a:ea typeface="Arial"/>
                <a:cs typeface="Arial"/>
                <a:sym typeface="Arial"/>
              </a:rPr>
              <a:t>Find a place indoors that is out of the way where you can keep your compost bin for several weeks. It should not be in a place that receives a lot of direct sunlight, because this may dry out the compost. After you fill the compost bin, it will be heavy, so you will not want to move it.</a:t>
            </a:r>
          </a:p>
          <a:p>
            <a:pPr marL="914400" marR="0" lvl="0" indent="-292100" algn="l" rtl="0">
              <a:lnSpc>
                <a:spcPct val="100000"/>
              </a:lnSpc>
              <a:spcBef>
                <a:spcPts val="0"/>
              </a:spcBef>
              <a:spcAft>
                <a:spcPts val="0"/>
              </a:spcAft>
              <a:buClr>
                <a:srgbClr val="333333"/>
              </a:buClr>
              <a:buSzPct val="100000"/>
              <a:buFont typeface="Arial"/>
              <a:buChar char="➔"/>
            </a:pPr>
            <a:r>
              <a:rPr lang="en" sz="1000" b="0" i="0" u="none" strike="noStrike" cap="none">
                <a:solidFill>
                  <a:srgbClr val="333333"/>
                </a:solidFill>
                <a:highlight>
                  <a:srgbClr val="FFFFFF"/>
                </a:highlight>
                <a:latin typeface="Arial"/>
                <a:ea typeface="Arial"/>
                <a:cs typeface="Arial"/>
                <a:sym typeface="Arial"/>
              </a:rPr>
              <a:t>In the area you picked to set up your compost bin, place the tray (or extra bin lid). Inside the tray, space the two wooden boards evenly across it.  The boards will help raise your bin up so that air flows easier through the holes in the bottom.</a:t>
            </a:r>
          </a:p>
          <a:p>
            <a:pPr marL="914400" marR="0" lvl="0" indent="-292100" algn="l" rtl="0">
              <a:lnSpc>
                <a:spcPct val="100000"/>
              </a:lnSpc>
              <a:spcBef>
                <a:spcPts val="0"/>
              </a:spcBef>
              <a:spcAft>
                <a:spcPts val="0"/>
              </a:spcAft>
              <a:buClr>
                <a:srgbClr val="333333"/>
              </a:buClr>
              <a:buSzPct val="100000"/>
              <a:buFont typeface="Arial"/>
              <a:buChar char="➔"/>
            </a:pPr>
            <a:r>
              <a:rPr lang="en" sz="1000" b="0" i="0" u="none" strike="noStrike" cap="none">
                <a:solidFill>
                  <a:srgbClr val="333333"/>
                </a:solidFill>
                <a:highlight>
                  <a:srgbClr val="FFFFFF"/>
                </a:highlight>
                <a:latin typeface="Arial"/>
                <a:ea typeface="Arial"/>
                <a:cs typeface="Arial"/>
                <a:sym typeface="Arial"/>
              </a:rPr>
              <a:t>On top of the boards, place your bin so that it is stable. Your setup should now look like the diagram in Figure 2.</a:t>
            </a:r>
          </a:p>
          <a:p>
            <a:pPr marL="0" marR="0" lvl="0" indent="0" algn="l" rtl="0">
              <a:lnSpc>
                <a:spcPct val="10000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l" rtl="0">
              <a:lnSpc>
                <a:spcPct val="146250"/>
              </a:lnSpc>
              <a:spcBef>
                <a:spcPts val="0"/>
              </a:spcBef>
              <a:spcAft>
                <a:spcPts val="0"/>
              </a:spcAft>
              <a:buClr>
                <a:schemeClr val="dk1"/>
              </a:buClr>
              <a:buSzPct val="25000"/>
              <a:buFont typeface="Times New Roman"/>
              <a:buNone/>
            </a:pPr>
            <a:endParaRPr sz="1000" b="0" i="0" u="none" strike="noStrike" cap="none">
              <a:solidFill>
                <a:srgbClr val="333333"/>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Times New Roman"/>
              <a:buNone/>
            </a:pPr>
            <a:endParaRPr sz="1000" b="1" i="1"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Times New Roman"/>
              <a:buNone/>
            </a:pPr>
            <a:endParaRPr sz="3000" b="1" i="1"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Times New Roman"/>
              <a:buNone/>
            </a:pPr>
            <a:endParaRPr sz="3000" b="1" i="1" u="none" strike="noStrike" cap="none">
              <a:solidFill>
                <a:schemeClr val="dk1"/>
              </a:solidFill>
              <a:latin typeface="Times New Roman"/>
              <a:ea typeface="Times New Roman"/>
              <a:cs typeface="Times New Roman"/>
              <a:sym typeface="Times New Roman"/>
            </a:endParaRPr>
          </a:p>
        </p:txBody>
      </p:sp>
      <p:sp>
        <p:nvSpPr>
          <p:cNvPr id="138" name="Shape 138"/>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3600" b="0" i="0" u="none" strike="noStrike" cap="none">
                <a:solidFill>
                  <a:srgbClr val="FFFFFF"/>
                </a:solidFill>
                <a:latin typeface="Arial"/>
                <a:ea typeface="Arial"/>
                <a:cs typeface="Arial"/>
                <a:sym typeface="Arial"/>
              </a:rPr>
              <a:t>TEST  HYPOTHESIS:  Procedure</a:t>
            </a:r>
          </a:p>
        </p:txBody>
      </p:sp>
      <p:pic>
        <p:nvPicPr>
          <p:cNvPr id="139" name="Shape 139"/>
          <p:cNvPicPr preferRelativeResize="0"/>
          <p:nvPr/>
        </p:nvPicPr>
        <p:blipFill rotWithShape="1">
          <a:blip r:embed="rId3">
            <a:alphaModFix/>
          </a:blip>
          <a:srcRect/>
          <a:stretch/>
        </p:blipFill>
        <p:spPr>
          <a:xfrm>
            <a:off x="3122549" y="3577575"/>
            <a:ext cx="2671024" cy="13829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inspiration-board">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1964</Words>
  <Application>Microsoft Office PowerPoint</Application>
  <PresentationFormat>On-screen Show (16:9)</PresentationFormat>
  <Paragraphs>185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Tahoma</vt:lpstr>
      <vt:lpstr>Georgia</vt:lpstr>
      <vt:lpstr>Times New Roman</vt:lpstr>
      <vt:lpstr>inspiration-board</vt:lpstr>
      <vt:lpstr>STEM PROJECT  Science Inquiry</vt:lpstr>
      <vt:lpstr>ABSTRACT</vt:lpstr>
      <vt:lpstr>PROBLEM STATEMENT</vt:lpstr>
      <vt:lpstr>BENEFIT TO COMMUNITY or  REAL-WORLD APPLICATION</vt:lpstr>
      <vt:lpstr>HYPOTHESIS</vt:lpstr>
      <vt:lpstr>TEST  HYPOTHESIS:  Materials</vt:lpstr>
      <vt:lpstr>TEST  HYPOTHESIS:  Procedure</vt:lpstr>
      <vt:lpstr>TEST  HYPOTHESIS:  Procedure</vt:lpstr>
      <vt:lpstr>TEST  HYPOTHESIS:  Procedure</vt:lpstr>
      <vt:lpstr>TEST  HYPOTHESIS:  Procedure</vt:lpstr>
      <vt:lpstr>TEST  HYPOTHESIS:  Procedure</vt:lpstr>
      <vt:lpstr>TEST  HYPOTHESIS:  Procedure</vt:lpstr>
      <vt:lpstr>TEST  HYPOTHESIS:  Variables</vt:lpstr>
      <vt:lpstr>DATA</vt:lpstr>
      <vt:lpstr>DATA</vt:lpstr>
      <vt:lpstr>DATA</vt:lpstr>
      <vt:lpstr>CONCLUSIONS</vt:lpstr>
      <vt:lpstr>CONCLUSIONS</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PROJECT  Science Inquiry</dc:title>
  <dc:creator>Stephenson, Kim, Ms., CIV, OSD/DoDEA-Europe</dc:creator>
  <cp:lastModifiedBy>Stephenson, Kim, Ms., CIV, OSD/DoDEA-Europe</cp:lastModifiedBy>
  <cp:revision>2</cp:revision>
  <dcterms:modified xsi:type="dcterms:W3CDTF">2016-02-03T20:04:28Z</dcterms:modified>
</cp:coreProperties>
</file>