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8" r:id="rId3"/>
    <p:sldId id="257" r:id="rId4"/>
    <p:sldId id="266" r:id="rId5"/>
    <p:sldId id="259" r:id="rId6"/>
    <p:sldId id="260" r:id="rId7"/>
    <p:sldId id="267" r:id="rId8"/>
    <p:sldId id="261" r:id="rId9"/>
    <p:sldId id="263" r:id="rId10"/>
    <p:sldId id="264" r:id="rId11"/>
    <p:sldId id="265" r:id="rId12"/>
  </p:sldIdLst>
  <p:sldSz cx="9144000" cy="5143500" type="screen16x9"/>
  <p:notesSz cx="6858000" cy="9144000"/>
  <p:embeddedFontLst>
    <p:embeddedFont>
      <p:font typeface="Tahoma" panose="020B0604030504040204" pitchFamily="3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65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76087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0" y="0"/>
            <a:ext cx="9144000" cy="37232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51" name="Shape 51"/>
          <p:cNvSpPr txBox="1">
            <a:spLocks noGrp="1"/>
          </p:cNvSpPr>
          <p:nvPr>
            <p:ph type="ctrTitle"/>
          </p:nvPr>
        </p:nvSpPr>
        <p:spPr>
          <a:xfrm>
            <a:off x="391160" y="1433987"/>
            <a:ext cx="8351398" cy="42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ahoma"/>
              <a:buNone/>
              <a:defRPr sz="3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  <a:rtl val="0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ahoma"/>
              <a:buNone/>
              <a:defRPr sz="3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  <a:rtl val="0"/>
              </a:defRPr>
            </a:lvl2pPr>
            <a:lvl3pPr lvl="2" indent="0" algn="ctr">
              <a:spcBef>
                <a:spcPts val="0"/>
              </a:spcBef>
              <a:buClr>
                <a:schemeClr val="lt1"/>
              </a:buClr>
              <a:buFont typeface="Tahoma"/>
              <a:buNone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indent="0" algn="ctr">
              <a:spcBef>
                <a:spcPts val="0"/>
              </a:spcBef>
              <a:buClr>
                <a:schemeClr val="lt1"/>
              </a:buClr>
              <a:buFont typeface="Tahoma"/>
              <a:buNone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indent="0" algn="ctr">
              <a:spcBef>
                <a:spcPts val="0"/>
              </a:spcBef>
              <a:buClr>
                <a:schemeClr val="lt1"/>
              </a:buClr>
              <a:buFont typeface="Tahoma"/>
              <a:buNone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indent="0" algn="ctr">
              <a:spcBef>
                <a:spcPts val="0"/>
              </a:spcBef>
              <a:buClr>
                <a:schemeClr val="lt1"/>
              </a:buClr>
              <a:buFont typeface="Tahoma"/>
              <a:buNone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indent="0" algn="ctr">
              <a:spcBef>
                <a:spcPts val="0"/>
              </a:spcBef>
              <a:buClr>
                <a:schemeClr val="lt1"/>
              </a:buClr>
              <a:buFont typeface="Tahoma"/>
              <a:buNone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indent="0" algn="ctr">
              <a:spcBef>
                <a:spcPts val="0"/>
              </a:spcBef>
              <a:buClr>
                <a:schemeClr val="lt1"/>
              </a:buClr>
              <a:buFont typeface="Tahoma"/>
              <a:buNone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indent="0" algn="ctr">
              <a:spcBef>
                <a:spcPts val="0"/>
              </a:spcBef>
              <a:buClr>
                <a:schemeClr val="lt1"/>
              </a:buClr>
              <a:buFont typeface="Tahoma"/>
              <a:buNone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403761" y="1982434"/>
            <a:ext cx="8342400" cy="34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4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4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4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4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4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4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4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4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4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>
            <a:endParaRPr/>
          </a:p>
        </p:txBody>
      </p:sp>
      <p:cxnSp>
        <p:nvCxnSpPr>
          <p:cNvPr id="53" name="Shape 53"/>
          <p:cNvCxnSpPr/>
          <p:nvPr/>
        </p:nvCxnSpPr>
        <p:spPr>
          <a:xfrm>
            <a:off x="2258800" y="1912667"/>
            <a:ext cx="4621799" cy="10799"/>
          </a:xfrm>
          <a:prstGeom prst="straightConnector1">
            <a:avLst/>
          </a:prstGeom>
          <a:noFill/>
          <a:ln w="25400" cap="rnd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54" name="Shape 54"/>
          <p:cNvSpPr/>
          <p:nvPr/>
        </p:nvSpPr>
        <p:spPr>
          <a:xfrm>
            <a:off x="0" y="3030297"/>
            <a:ext cx="9143998" cy="79591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6" y="0"/>
                </a:moveTo>
                <a:lnTo>
                  <a:pt x="119766" y="3671"/>
                </a:lnTo>
                <a:lnTo>
                  <a:pt x="120000" y="108555"/>
                </a:lnTo>
                <a:lnTo>
                  <a:pt x="117088" y="120000"/>
                </a:lnTo>
                <a:lnTo>
                  <a:pt x="113810" y="107606"/>
                </a:lnTo>
                <a:lnTo>
                  <a:pt x="110881" y="117786"/>
                </a:lnTo>
                <a:lnTo>
                  <a:pt x="107743" y="108491"/>
                </a:lnTo>
                <a:lnTo>
                  <a:pt x="104675" y="117344"/>
                </a:lnTo>
                <a:lnTo>
                  <a:pt x="101537" y="107163"/>
                </a:lnTo>
                <a:lnTo>
                  <a:pt x="98468" y="117786"/>
                </a:lnTo>
                <a:lnTo>
                  <a:pt x="95400" y="107606"/>
                </a:lnTo>
                <a:lnTo>
                  <a:pt x="92262" y="117786"/>
                </a:lnTo>
                <a:lnTo>
                  <a:pt x="89193" y="106721"/>
                </a:lnTo>
                <a:lnTo>
                  <a:pt x="86194" y="117786"/>
                </a:lnTo>
                <a:lnTo>
                  <a:pt x="83126" y="106721"/>
                </a:lnTo>
                <a:lnTo>
                  <a:pt x="80058" y="118229"/>
                </a:lnTo>
                <a:lnTo>
                  <a:pt x="76989" y="106721"/>
                </a:lnTo>
                <a:lnTo>
                  <a:pt x="73921" y="118672"/>
                </a:lnTo>
                <a:lnTo>
                  <a:pt x="70713" y="107163"/>
                </a:lnTo>
                <a:lnTo>
                  <a:pt x="67644" y="118672"/>
                </a:lnTo>
                <a:lnTo>
                  <a:pt x="64576" y="108049"/>
                </a:lnTo>
                <a:lnTo>
                  <a:pt x="61508" y="119114"/>
                </a:lnTo>
                <a:lnTo>
                  <a:pt x="58369" y="107606"/>
                </a:lnTo>
                <a:lnTo>
                  <a:pt x="55371" y="119557"/>
                </a:lnTo>
                <a:lnTo>
                  <a:pt x="52233" y="106721"/>
                </a:lnTo>
                <a:lnTo>
                  <a:pt x="49164" y="119114"/>
                </a:lnTo>
                <a:lnTo>
                  <a:pt x="46096" y="107606"/>
                </a:lnTo>
                <a:lnTo>
                  <a:pt x="43097" y="119114"/>
                </a:lnTo>
                <a:lnTo>
                  <a:pt x="39959" y="108049"/>
                </a:lnTo>
                <a:lnTo>
                  <a:pt x="36821" y="119114"/>
                </a:lnTo>
                <a:lnTo>
                  <a:pt x="33752" y="108049"/>
                </a:lnTo>
                <a:lnTo>
                  <a:pt x="30754" y="119114"/>
                </a:lnTo>
                <a:lnTo>
                  <a:pt x="27615" y="107606"/>
                </a:lnTo>
                <a:lnTo>
                  <a:pt x="24477" y="119557"/>
                </a:lnTo>
                <a:lnTo>
                  <a:pt x="21409" y="106721"/>
                </a:lnTo>
                <a:lnTo>
                  <a:pt x="18410" y="119557"/>
                </a:lnTo>
                <a:lnTo>
                  <a:pt x="15272" y="107606"/>
                </a:lnTo>
                <a:lnTo>
                  <a:pt x="12273" y="119557"/>
                </a:lnTo>
                <a:lnTo>
                  <a:pt x="9135" y="107606"/>
                </a:lnTo>
                <a:lnTo>
                  <a:pt x="5997" y="119114"/>
                </a:lnTo>
                <a:lnTo>
                  <a:pt x="2859" y="107606"/>
                </a:lnTo>
                <a:lnTo>
                  <a:pt x="0" y="119557"/>
                </a:lnTo>
                <a:cubicBezTo>
                  <a:pt x="38" y="79704"/>
                  <a:pt x="77" y="39852"/>
                  <a:pt x="11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‹#›</a:t>
            </a:fld>
            <a:endParaRPr lang="en" sz="1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0" y="0"/>
            <a:ext cx="9144000" cy="937200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58" name="Shape 58"/>
          <p:cNvSpPr/>
          <p:nvPr/>
        </p:nvSpPr>
        <p:spPr>
          <a:xfrm>
            <a:off x="0" y="226264"/>
            <a:ext cx="9143998" cy="79591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6" y="0"/>
                </a:moveTo>
                <a:lnTo>
                  <a:pt x="119766" y="3671"/>
                </a:lnTo>
                <a:lnTo>
                  <a:pt x="120000" y="108555"/>
                </a:lnTo>
                <a:lnTo>
                  <a:pt x="117088" y="120000"/>
                </a:lnTo>
                <a:lnTo>
                  <a:pt x="113810" y="107606"/>
                </a:lnTo>
                <a:lnTo>
                  <a:pt x="110881" y="117786"/>
                </a:lnTo>
                <a:lnTo>
                  <a:pt x="107743" y="108491"/>
                </a:lnTo>
                <a:lnTo>
                  <a:pt x="104675" y="117344"/>
                </a:lnTo>
                <a:lnTo>
                  <a:pt x="101537" y="107163"/>
                </a:lnTo>
                <a:lnTo>
                  <a:pt x="98468" y="117786"/>
                </a:lnTo>
                <a:lnTo>
                  <a:pt x="95400" y="107606"/>
                </a:lnTo>
                <a:lnTo>
                  <a:pt x="92262" y="117786"/>
                </a:lnTo>
                <a:lnTo>
                  <a:pt x="89193" y="106721"/>
                </a:lnTo>
                <a:lnTo>
                  <a:pt x="86194" y="117786"/>
                </a:lnTo>
                <a:lnTo>
                  <a:pt x="83126" y="106721"/>
                </a:lnTo>
                <a:lnTo>
                  <a:pt x="80058" y="118229"/>
                </a:lnTo>
                <a:lnTo>
                  <a:pt x="76989" y="106721"/>
                </a:lnTo>
                <a:lnTo>
                  <a:pt x="73921" y="118672"/>
                </a:lnTo>
                <a:lnTo>
                  <a:pt x="70713" y="107163"/>
                </a:lnTo>
                <a:lnTo>
                  <a:pt x="67644" y="118672"/>
                </a:lnTo>
                <a:lnTo>
                  <a:pt x="64576" y="108049"/>
                </a:lnTo>
                <a:lnTo>
                  <a:pt x="61508" y="119114"/>
                </a:lnTo>
                <a:lnTo>
                  <a:pt x="58369" y="107606"/>
                </a:lnTo>
                <a:lnTo>
                  <a:pt x="55371" y="119557"/>
                </a:lnTo>
                <a:lnTo>
                  <a:pt x="52233" y="106721"/>
                </a:lnTo>
                <a:lnTo>
                  <a:pt x="49164" y="119114"/>
                </a:lnTo>
                <a:lnTo>
                  <a:pt x="46096" y="107606"/>
                </a:lnTo>
                <a:lnTo>
                  <a:pt x="43097" y="119114"/>
                </a:lnTo>
                <a:lnTo>
                  <a:pt x="39959" y="108049"/>
                </a:lnTo>
                <a:lnTo>
                  <a:pt x="36821" y="119114"/>
                </a:lnTo>
                <a:lnTo>
                  <a:pt x="33752" y="108049"/>
                </a:lnTo>
                <a:lnTo>
                  <a:pt x="30754" y="119114"/>
                </a:lnTo>
                <a:lnTo>
                  <a:pt x="27615" y="107606"/>
                </a:lnTo>
                <a:lnTo>
                  <a:pt x="24477" y="119557"/>
                </a:lnTo>
                <a:lnTo>
                  <a:pt x="21409" y="106721"/>
                </a:lnTo>
                <a:lnTo>
                  <a:pt x="18410" y="119557"/>
                </a:lnTo>
                <a:lnTo>
                  <a:pt x="15272" y="107606"/>
                </a:lnTo>
                <a:lnTo>
                  <a:pt x="12273" y="119557"/>
                </a:lnTo>
                <a:lnTo>
                  <a:pt x="9135" y="107606"/>
                </a:lnTo>
                <a:lnTo>
                  <a:pt x="5997" y="119114"/>
                </a:lnTo>
                <a:lnTo>
                  <a:pt x="2859" y="107606"/>
                </a:lnTo>
                <a:lnTo>
                  <a:pt x="0" y="119557"/>
                </a:lnTo>
                <a:cubicBezTo>
                  <a:pt x="38" y="79704"/>
                  <a:pt x="77" y="39852"/>
                  <a:pt x="11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cxnSp>
        <p:nvCxnSpPr>
          <p:cNvPr id="59" name="Shape 59"/>
          <p:cNvCxnSpPr/>
          <p:nvPr/>
        </p:nvCxnSpPr>
        <p:spPr>
          <a:xfrm rot="10800000" flipH="1">
            <a:off x="2258963" y="783854"/>
            <a:ext cx="4602300" cy="6900"/>
          </a:xfrm>
          <a:prstGeom prst="straightConnector1">
            <a:avLst/>
          </a:prstGeom>
          <a:noFill/>
          <a:ln w="25400" cap="rnd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lvl="2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3pPr>
            <a:lvl4pPr lvl="3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4pPr>
            <a:lvl5pPr lvl="4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5pPr>
            <a:lvl6pPr lvl="5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6pPr>
            <a:lvl7pPr lvl="6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7pPr>
            <a:lvl8pPr lvl="7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8pPr>
            <a:lvl9pPr lvl="8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‹#›</a:t>
            </a:fld>
            <a:endParaRPr lang="en" sz="1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0" y="0"/>
            <a:ext cx="4456798" cy="4708798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65" name="Shape 65"/>
          <p:cNvSpPr/>
          <p:nvPr/>
        </p:nvSpPr>
        <p:spPr>
          <a:xfrm flipH="1">
            <a:off x="3433" y="3759780"/>
            <a:ext cx="4453249" cy="103309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852" y="110792"/>
                </a:moveTo>
                <a:lnTo>
                  <a:pt x="113695" y="119999"/>
                </a:lnTo>
                <a:lnTo>
                  <a:pt x="107251" y="110110"/>
                </a:lnTo>
                <a:lnTo>
                  <a:pt x="100951" y="119658"/>
                </a:lnTo>
                <a:lnTo>
                  <a:pt x="94650" y="110792"/>
                </a:lnTo>
                <a:lnTo>
                  <a:pt x="88493" y="119658"/>
                </a:lnTo>
                <a:lnTo>
                  <a:pt x="82049" y="111133"/>
                </a:lnTo>
                <a:lnTo>
                  <a:pt x="75606" y="119658"/>
                </a:lnTo>
                <a:lnTo>
                  <a:pt x="69305" y="111133"/>
                </a:lnTo>
                <a:lnTo>
                  <a:pt x="63148" y="119658"/>
                </a:lnTo>
                <a:lnTo>
                  <a:pt x="56704" y="110792"/>
                </a:lnTo>
                <a:lnTo>
                  <a:pt x="50260" y="119999"/>
                </a:lnTo>
                <a:lnTo>
                  <a:pt x="43960" y="110110"/>
                </a:lnTo>
                <a:lnTo>
                  <a:pt x="37803" y="119999"/>
                </a:lnTo>
                <a:lnTo>
                  <a:pt x="31359" y="110792"/>
                </a:lnTo>
                <a:lnTo>
                  <a:pt x="25202" y="119999"/>
                </a:lnTo>
                <a:lnTo>
                  <a:pt x="18758" y="110792"/>
                </a:lnTo>
                <a:lnTo>
                  <a:pt x="12314" y="119658"/>
                </a:lnTo>
                <a:lnTo>
                  <a:pt x="5871" y="110792"/>
                </a:lnTo>
                <a:lnTo>
                  <a:pt x="0" y="119999"/>
                </a:lnTo>
                <a:cubicBezTo>
                  <a:pt x="0" y="80000"/>
                  <a:pt x="0" y="40000"/>
                  <a:pt x="0" y="0"/>
                </a:cubicBezTo>
                <a:lnTo>
                  <a:pt x="12000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cxnSp>
        <p:nvCxnSpPr>
          <p:cNvPr id="66" name="Shape 66"/>
          <p:cNvCxnSpPr/>
          <p:nvPr/>
        </p:nvCxnSpPr>
        <p:spPr>
          <a:xfrm>
            <a:off x="409699" y="744077"/>
            <a:ext cx="3660000" cy="0"/>
          </a:xfrm>
          <a:prstGeom prst="straightConnector1">
            <a:avLst/>
          </a:prstGeom>
          <a:noFill/>
          <a:ln w="25400" cap="rnd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550799" cy="363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35507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lvl="2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2400">
                <a:solidFill>
                  <a:srgbClr val="FFFFFF"/>
                </a:solidFill>
              </a:defRPr>
            </a:lvl3pPr>
            <a:lvl4pPr lvl="3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2400">
                <a:solidFill>
                  <a:srgbClr val="FFFFFF"/>
                </a:solidFill>
              </a:defRPr>
            </a:lvl4pPr>
            <a:lvl5pPr lvl="4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2400">
                <a:solidFill>
                  <a:srgbClr val="FFFFFF"/>
                </a:solidFill>
              </a:defRPr>
            </a:lvl5pPr>
            <a:lvl6pPr lvl="5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2400">
                <a:solidFill>
                  <a:srgbClr val="FFFFFF"/>
                </a:solidFill>
              </a:defRPr>
            </a:lvl6pPr>
            <a:lvl7pPr lvl="6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2400">
                <a:solidFill>
                  <a:srgbClr val="FFFFFF"/>
                </a:solidFill>
              </a:defRPr>
            </a:lvl7pPr>
            <a:lvl8pPr lvl="7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2400">
                <a:solidFill>
                  <a:srgbClr val="FFFFFF"/>
                </a:solidFill>
              </a:defRPr>
            </a:lvl8pPr>
            <a:lvl9pPr lvl="8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2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5021123" y="1200150"/>
            <a:ext cx="3550799" cy="363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‹#›</a:t>
            </a:fld>
            <a:endParaRPr lang="en" sz="1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0" y="0"/>
            <a:ext cx="9144000" cy="93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73" name="Shape 73"/>
          <p:cNvSpPr/>
          <p:nvPr/>
        </p:nvSpPr>
        <p:spPr>
          <a:xfrm>
            <a:off x="0" y="226264"/>
            <a:ext cx="9143998" cy="79591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6" y="0"/>
                </a:moveTo>
                <a:lnTo>
                  <a:pt x="119766" y="3671"/>
                </a:lnTo>
                <a:lnTo>
                  <a:pt x="120000" y="108555"/>
                </a:lnTo>
                <a:lnTo>
                  <a:pt x="117088" y="120000"/>
                </a:lnTo>
                <a:lnTo>
                  <a:pt x="113810" y="107606"/>
                </a:lnTo>
                <a:lnTo>
                  <a:pt x="110881" y="117786"/>
                </a:lnTo>
                <a:lnTo>
                  <a:pt x="107743" y="108491"/>
                </a:lnTo>
                <a:lnTo>
                  <a:pt x="104675" y="117344"/>
                </a:lnTo>
                <a:lnTo>
                  <a:pt x="101537" y="107163"/>
                </a:lnTo>
                <a:lnTo>
                  <a:pt x="98468" y="117786"/>
                </a:lnTo>
                <a:lnTo>
                  <a:pt x="95400" y="107606"/>
                </a:lnTo>
                <a:lnTo>
                  <a:pt x="92262" y="117786"/>
                </a:lnTo>
                <a:lnTo>
                  <a:pt x="89193" y="106721"/>
                </a:lnTo>
                <a:lnTo>
                  <a:pt x="86194" y="117786"/>
                </a:lnTo>
                <a:lnTo>
                  <a:pt x="83126" y="106721"/>
                </a:lnTo>
                <a:lnTo>
                  <a:pt x="80058" y="118229"/>
                </a:lnTo>
                <a:lnTo>
                  <a:pt x="76989" y="106721"/>
                </a:lnTo>
                <a:lnTo>
                  <a:pt x="73921" y="118672"/>
                </a:lnTo>
                <a:lnTo>
                  <a:pt x="70713" y="107163"/>
                </a:lnTo>
                <a:lnTo>
                  <a:pt x="67644" y="118672"/>
                </a:lnTo>
                <a:lnTo>
                  <a:pt x="64576" y="108049"/>
                </a:lnTo>
                <a:lnTo>
                  <a:pt x="61508" y="119114"/>
                </a:lnTo>
                <a:lnTo>
                  <a:pt x="58369" y="107606"/>
                </a:lnTo>
                <a:lnTo>
                  <a:pt x="55371" y="119557"/>
                </a:lnTo>
                <a:lnTo>
                  <a:pt x="52233" y="106721"/>
                </a:lnTo>
                <a:lnTo>
                  <a:pt x="49164" y="119114"/>
                </a:lnTo>
                <a:lnTo>
                  <a:pt x="46096" y="107606"/>
                </a:lnTo>
                <a:lnTo>
                  <a:pt x="43097" y="119114"/>
                </a:lnTo>
                <a:lnTo>
                  <a:pt x="39959" y="108049"/>
                </a:lnTo>
                <a:lnTo>
                  <a:pt x="36821" y="119114"/>
                </a:lnTo>
                <a:lnTo>
                  <a:pt x="33752" y="108049"/>
                </a:lnTo>
                <a:lnTo>
                  <a:pt x="30754" y="119114"/>
                </a:lnTo>
                <a:lnTo>
                  <a:pt x="27615" y="107606"/>
                </a:lnTo>
                <a:lnTo>
                  <a:pt x="24477" y="119557"/>
                </a:lnTo>
                <a:lnTo>
                  <a:pt x="21409" y="106721"/>
                </a:lnTo>
                <a:lnTo>
                  <a:pt x="18410" y="119557"/>
                </a:lnTo>
                <a:lnTo>
                  <a:pt x="15272" y="107606"/>
                </a:lnTo>
                <a:lnTo>
                  <a:pt x="12273" y="119557"/>
                </a:lnTo>
                <a:lnTo>
                  <a:pt x="9135" y="107606"/>
                </a:lnTo>
                <a:lnTo>
                  <a:pt x="5997" y="119114"/>
                </a:lnTo>
                <a:lnTo>
                  <a:pt x="2859" y="107606"/>
                </a:lnTo>
                <a:lnTo>
                  <a:pt x="0" y="119557"/>
                </a:lnTo>
                <a:cubicBezTo>
                  <a:pt x="38" y="79704"/>
                  <a:pt x="77" y="39852"/>
                  <a:pt x="11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cxnSp>
        <p:nvCxnSpPr>
          <p:cNvPr id="74" name="Shape 74"/>
          <p:cNvCxnSpPr/>
          <p:nvPr/>
        </p:nvCxnSpPr>
        <p:spPr>
          <a:xfrm rot="10800000" flipH="1">
            <a:off x="2258963" y="783854"/>
            <a:ext cx="4602300" cy="6900"/>
          </a:xfrm>
          <a:prstGeom prst="straightConnector1">
            <a:avLst/>
          </a:prstGeom>
          <a:noFill/>
          <a:ln w="25400" cap="rnd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lvl="2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3pPr>
            <a:lvl4pPr lvl="3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4pPr>
            <a:lvl5pPr lvl="4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5pPr>
            <a:lvl6pPr lvl="5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6pPr>
            <a:lvl7pPr lvl="6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7pPr>
            <a:lvl8pPr lvl="7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8pPr>
            <a:lvl9pPr lvl="8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‹#›</a:t>
            </a:fld>
            <a:endParaRPr lang="en" sz="1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 rot="10800000">
            <a:off x="-5936" y="4110401"/>
            <a:ext cx="4453249" cy="103309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852" y="110792"/>
                </a:moveTo>
                <a:lnTo>
                  <a:pt x="113695" y="119999"/>
                </a:lnTo>
                <a:lnTo>
                  <a:pt x="107251" y="110110"/>
                </a:lnTo>
                <a:lnTo>
                  <a:pt x="100951" y="119658"/>
                </a:lnTo>
                <a:lnTo>
                  <a:pt x="94650" y="110792"/>
                </a:lnTo>
                <a:lnTo>
                  <a:pt x="88493" y="119658"/>
                </a:lnTo>
                <a:lnTo>
                  <a:pt x="82049" y="111133"/>
                </a:lnTo>
                <a:lnTo>
                  <a:pt x="75606" y="119658"/>
                </a:lnTo>
                <a:lnTo>
                  <a:pt x="69305" y="111133"/>
                </a:lnTo>
                <a:lnTo>
                  <a:pt x="63148" y="119658"/>
                </a:lnTo>
                <a:lnTo>
                  <a:pt x="56704" y="110792"/>
                </a:lnTo>
                <a:lnTo>
                  <a:pt x="50260" y="119999"/>
                </a:lnTo>
                <a:lnTo>
                  <a:pt x="43960" y="110110"/>
                </a:lnTo>
                <a:lnTo>
                  <a:pt x="37803" y="119999"/>
                </a:lnTo>
                <a:lnTo>
                  <a:pt x="31359" y="110792"/>
                </a:lnTo>
                <a:lnTo>
                  <a:pt x="25202" y="119999"/>
                </a:lnTo>
                <a:lnTo>
                  <a:pt x="18758" y="110792"/>
                </a:lnTo>
                <a:lnTo>
                  <a:pt x="12314" y="119658"/>
                </a:lnTo>
                <a:lnTo>
                  <a:pt x="5871" y="110792"/>
                </a:lnTo>
                <a:lnTo>
                  <a:pt x="0" y="119999"/>
                </a:lnTo>
                <a:cubicBezTo>
                  <a:pt x="0" y="80000"/>
                  <a:pt x="0" y="40000"/>
                  <a:pt x="0" y="0"/>
                </a:cubicBezTo>
                <a:lnTo>
                  <a:pt x="12000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cxnSp>
        <p:nvCxnSpPr>
          <p:cNvPr id="79" name="Shape 79"/>
          <p:cNvCxnSpPr/>
          <p:nvPr/>
        </p:nvCxnSpPr>
        <p:spPr>
          <a:xfrm>
            <a:off x="388491" y="4409676"/>
            <a:ext cx="3708598" cy="3600"/>
          </a:xfrm>
          <a:prstGeom prst="straightConnector1">
            <a:avLst/>
          </a:prstGeom>
          <a:noFill/>
          <a:ln w="25400" cap="rnd" cmpd="sng">
            <a:solidFill>
              <a:schemeClr val="accent2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88491" y="4493760"/>
            <a:ext cx="3644400" cy="387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  <a:defRPr sz="1400" b="0" i="1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‹#›</a:t>
            </a:fld>
            <a:endParaRPr lang="en" sz="1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‹#›</a:t>
            </a:fld>
            <a:endParaRPr lang="en" sz="1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6209"/>
            <a:ext cx="9144066" cy="5137200"/>
            <a:chOff x="0" y="14677"/>
            <a:chExt cx="9144066" cy="6849600"/>
          </a:xfrm>
        </p:grpSpPr>
        <p:sp>
          <p:nvSpPr>
            <p:cNvPr id="7" name="Shape 7"/>
            <p:cNvSpPr/>
            <p:nvPr/>
          </p:nvSpPr>
          <p:spPr>
            <a:xfrm>
              <a:off x="0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8" name="Shape 8"/>
            <p:cNvSpPr/>
            <p:nvPr/>
          </p:nvSpPr>
          <p:spPr>
            <a:xfrm>
              <a:off x="234837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9" name="Shape 9"/>
            <p:cNvSpPr/>
            <p:nvPr/>
          </p:nvSpPr>
          <p:spPr>
            <a:xfrm>
              <a:off x="469677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0" name="Shape 10"/>
            <p:cNvSpPr/>
            <p:nvPr/>
          </p:nvSpPr>
          <p:spPr>
            <a:xfrm>
              <a:off x="704516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1" name="Shape 11"/>
            <p:cNvSpPr/>
            <p:nvPr/>
          </p:nvSpPr>
          <p:spPr>
            <a:xfrm>
              <a:off x="939354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>
              <a:off x="1174195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>
              <a:off x="1409033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4" name="Shape 14"/>
            <p:cNvSpPr/>
            <p:nvPr/>
          </p:nvSpPr>
          <p:spPr>
            <a:xfrm>
              <a:off x="1643873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>
              <a:off x="1878710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2113550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7" name="Shape 17"/>
            <p:cNvSpPr/>
            <p:nvPr/>
          </p:nvSpPr>
          <p:spPr>
            <a:xfrm>
              <a:off x="2348390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8" name="Shape 18"/>
            <p:cNvSpPr/>
            <p:nvPr/>
          </p:nvSpPr>
          <p:spPr>
            <a:xfrm>
              <a:off x="2583227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9" name="Shape 19"/>
            <p:cNvSpPr/>
            <p:nvPr/>
          </p:nvSpPr>
          <p:spPr>
            <a:xfrm>
              <a:off x="2818066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0" name="Shape 20"/>
            <p:cNvSpPr/>
            <p:nvPr/>
          </p:nvSpPr>
          <p:spPr>
            <a:xfrm>
              <a:off x="3052907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1" name="Shape 21"/>
            <p:cNvSpPr/>
            <p:nvPr/>
          </p:nvSpPr>
          <p:spPr>
            <a:xfrm>
              <a:off x="3287746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2" name="Shape 22"/>
            <p:cNvSpPr/>
            <p:nvPr/>
          </p:nvSpPr>
          <p:spPr>
            <a:xfrm>
              <a:off x="3522585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>
              <a:off x="3757423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>
              <a:off x="3992262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>
              <a:off x="4227101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4461941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4696780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4931619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5166457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5401296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>
              <a:off x="5636135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5870975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>
              <a:off x="6105814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>
              <a:off x="6340653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35" name="Shape 35"/>
            <p:cNvSpPr/>
            <p:nvPr/>
          </p:nvSpPr>
          <p:spPr>
            <a:xfrm>
              <a:off x="6575492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36" name="Shape 36"/>
            <p:cNvSpPr/>
            <p:nvPr/>
          </p:nvSpPr>
          <p:spPr>
            <a:xfrm>
              <a:off x="6810331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37" name="Shape 37"/>
            <p:cNvSpPr/>
            <p:nvPr/>
          </p:nvSpPr>
          <p:spPr>
            <a:xfrm>
              <a:off x="7045170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38" name="Shape 38"/>
            <p:cNvSpPr/>
            <p:nvPr/>
          </p:nvSpPr>
          <p:spPr>
            <a:xfrm>
              <a:off x="7280009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39" name="Shape 39"/>
            <p:cNvSpPr/>
            <p:nvPr/>
          </p:nvSpPr>
          <p:spPr>
            <a:xfrm>
              <a:off x="7514846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40" name="Shape 40"/>
            <p:cNvSpPr/>
            <p:nvPr/>
          </p:nvSpPr>
          <p:spPr>
            <a:xfrm>
              <a:off x="7749685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41" name="Shape 41"/>
            <p:cNvSpPr/>
            <p:nvPr/>
          </p:nvSpPr>
          <p:spPr>
            <a:xfrm>
              <a:off x="7984525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42" name="Shape 42"/>
            <p:cNvSpPr/>
            <p:nvPr/>
          </p:nvSpPr>
          <p:spPr>
            <a:xfrm>
              <a:off x="8219364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43" name="Shape 43"/>
            <p:cNvSpPr/>
            <p:nvPr/>
          </p:nvSpPr>
          <p:spPr>
            <a:xfrm>
              <a:off x="8454203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44" name="Shape 44"/>
            <p:cNvSpPr/>
            <p:nvPr/>
          </p:nvSpPr>
          <p:spPr>
            <a:xfrm>
              <a:off x="8689042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45" name="Shape 45"/>
            <p:cNvSpPr/>
            <p:nvPr/>
          </p:nvSpPr>
          <p:spPr>
            <a:xfrm>
              <a:off x="8923867" y="14677"/>
              <a:ext cx="220198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431"/>
                  </a:srgbClr>
                </a:gs>
                <a:gs pos="50000">
                  <a:srgbClr val="FFFFFF">
                    <a:alpha val="18431"/>
                  </a:srgbClr>
                </a:gs>
                <a:gs pos="97000">
                  <a:srgbClr val="BFBFBF">
                    <a:alpha val="18431"/>
                  </a:srgbClr>
                </a:gs>
                <a:gs pos="100000">
                  <a:srgbClr val="BFBFBF">
                    <a:alpha val="18431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</p:grp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lvl="2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3pPr>
            <a:lvl4pPr lvl="3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4pPr>
            <a:lvl5pPr lvl="4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5pPr>
            <a:lvl6pPr lvl="5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6pPr>
            <a:lvl7pPr lvl="6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7pPr>
            <a:lvl8pPr lvl="7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8pPr>
            <a:lvl9pPr lvl="8" indent="0" algn="ctr">
              <a:spcBef>
                <a:spcPts val="0"/>
              </a:spcBef>
              <a:buClr>
                <a:srgbClr val="FFFFFF"/>
              </a:buClr>
              <a:buFont typeface="Arial"/>
              <a:buNone/>
              <a:defRPr sz="4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556790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‹#›</a:t>
            </a:fld>
            <a:endParaRPr lang="en" sz="1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sybib.co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>
            <a:off x="391160" y="1433987"/>
            <a:ext cx="8351398" cy="421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lang="en" sz="4800" b="0" i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  <a:rtl val="0"/>
              </a:rPr>
              <a:t>STEM PROJECT</a:t>
            </a:r>
            <a:r>
              <a:rPr lang="en" sz="3600" b="0" i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  <a:rtl val="0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lang="en" sz="3600" b="0" i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  <a:rtl val="0"/>
              </a:rPr>
              <a:t/>
            </a:r>
            <a:br>
              <a:rPr lang="en" sz="3600" b="0" i="0" u="none" strike="noStrike" cap="none" dirty="0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ahoma"/>
                <a:rtl val="0"/>
              </a:rPr>
            </a:br>
            <a:r>
              <a:rPr lang="e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Engineering Design</a:t>
            </a:r>
            <a:endParaRPr lang="en" sz="3600" b="0" i="0" u="none" strike="noStrike" cap="none" dirty="0">
              <a:solidFill>
                <a:schemeClr val="lt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Tahoma"/>
              <a:rtl val="0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1414175" y="3923200"/>
            <a:ext cx="5314498" cy="122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" sz="3000" b="1" i="1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K. Stephenson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" sz="1800" b="1" i="1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VMS - 8th Grade 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lang="en" b="1" i="1" dirty="0" smtClean="0">
                <a:latin typeface="Times New Roman"/>
                <a:ea typeface="Times New Roman"/>
                <a:cs typeface="Times New Roman"/>
                <a:sym typeface="Times New Roman"/>
              </a:rPr>
              <a:t>February </a:t>
            </a:r>
            <a:r>
              <a:rPr lang="en" b="1" i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b="1" i="1" dirty="0" smtClean="0">
                <a:latin typeface="Times New Roman"/>
                <a:ea typeface="Times New Roman"/>
                <a:cs typeface="Times New Roman"/>
                <a:sym typeface="Times New Roman"/>
              </a:rPr>
              <a:t>2016</a:t>
            </a:r>
            <a:endParaRPr lang="en" sz="1400" b="1" i="1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24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CONCLUSIONS are based on the analysis of the data; acceptance or rejection of hypothesis or success of solution/invention is stated;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400" b="1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24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ANALYSIS describes the trends or patterns found in the data; includes any uncertainties or suggestions for further efforts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400" b="1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24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JUSTIFY CLAIMS WITH EVIDENCE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24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Defend conclusions using results from the DATA collected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1000" b="1" i="0" u="none" strike="noStrike" cap="none">
              <a:solidFill>
                <a:srgbClr val="003365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1000" b="1" i="0" u="none" strike="noStrike" cap="none">
              <a:solidFill>
                <a:srgbClr val="003365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</p:txBody>
      </p:sp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b="0" i="0" u="none" strike="noStrike" cap="non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  <a:rtl val="0"/>
              </a:rPr>
              <a:t>CONCLUSIONS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buSzPct val="25000"/>
            </a:pPr>
            <a:r>
              <a:rPr lang="en" sz="2400" b="1" i="1" dirty="0">
                <a:solidFill>
                  <a:srgbClr val="333333"/>
                </a:solidFill>
                <a:highlight>
                  <a:srgbClr val="FFFFFF"/>
                </a:highlight>
              </a:rPr>
              <a:t>Works Cited and Bibliography are not the same. </a:t>
            </a:r>
          </a:p>
          <a:p>
            <a:pPr lvl="0" algn="ctr">
              <a:buSzPct val="25000"/>
            </a:pPr>
            <a:r>
              <a:rPr lang="en" sz="2400" b="1" i="1" dirty="0">
                <a:solidFill>
                  <a:srgbClr val="333333"/>
                </a:solidFill>
                <a:highlight>
                  <a:srgbClr val="FFFFFF"/>
                </a:highlight>
              </a:rPr>
              <a:t>In Works Cited you only list items you have actually referred to and cited in your paper. A Bibliography lists all of the material you have consulted in preparing your essay whether or not you have actually referred to and cited the work</a:t>
            </a:r>
            <a:endParaRPr sz="2400" b="1" i="1" u="none" strike="noStrike" cap="none" dirty="0">
              <a:solidFill>
                <a:schemeClr val="dk1"/>
              </a:solidFill>
              <a:sym typeface="Times New Roman"/>
              <a:rtl val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3000" b="1" i="1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3000" b="1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Use </a:t>
            </a:r>
            <a:r>
              <a:rPr lang="en" sz="3000" b="1" i="1" u="sng" strike="noStrike" cap="none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  <a:rtl val="0"/>
              </a:rPr>
              <a:t>www.easybib.com</a:t>
            </a:r>
            <a:r>
              <a:rPr lang="en" sz="3000" b="1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 to cite sources;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3000" b="1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For diagrams and/or images used in presentation,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3000" b="1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cite the source on the slid</a:t>
            </a:r>
            <a:r>
              <a:rPr lang="en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e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4400" b="0" i="0" u="none" strike="noStrike" cap="non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  <a:rtl val="0"/>
              </a:rPr>
              <a:t>Bibliography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3000" b="1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30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Background RESEARCH is diverse, uses multiple sources, and the works are cited;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30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Background RESEARCH is stated in an ABSTRACT or paragraph summary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4400" b="0" i="0" u="none" strike="noStrike" cap="none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  <a:rtl val="0"/>
              </a:rPr>
              <a:t>ABSTRACT</a:t>
            </a:r>
            <a:endParaRPr lang="en" sz="4400" b="0" i="0" u="none" strike="noStrike" cap="none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85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1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 </a:t>
            </a:r>
            <a:r>
              <a:rPr lang="en" sz="3000" b="1" i="1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The PROBLEM STATEMENT should be one sentence identifying the hypothesis to be tested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3000" b="1" i="1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and should be answerable by a Yes or No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3000" b="1" i="1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It is a Testable Question that references a cause and effect relationship and a  measurable change OR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3000" b="1" i="1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a Proposed Solution/Invention that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000" b="1" i="1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references a specific outcome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3000" b="1" i="1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4400" b="0" i="0" u="none" strike="noStrike" cap="non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  <a:rtl val="0"/>
              </a:rPr>
              <a:t>PROBLEM STATEMENT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85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buSzPct val="25000"/>
            </a:pPr>
            <a:r>
              <a:rPr lang="en-US" sz="4000" b="1" i="1" dirty="0"/>
              <a:t>How could your design help solve your problem and benefit your community? Describe next steps for further research/design and how you have or how you could implement your solution in the future.</a:t>
            </a:r>
            <a:endParaRPr sz="4000" b="1" i="1" u="none" strike="noStrike" cap="none" dirty="0">
              <a:solidFill>
                <a:schemeClr val="dk1"/>
              </a:solidFill>
              <a:sym typeface="Times New Roman"/>
              <a:rtl val="0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 TO COMMUNITY or </a:t>
            </a:r>
            <a:r>
              <a:rPr lang="e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REAL-WORLD </a:t>
            </a:r>
            <a:r>
              <a:rPr lang="e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endParaRPr lang="en" sz="2800" b="0" i="0" u="none" strike="noStrike" cap="none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622144172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1"/>
            <a:r>
              <a:rPr lang="en-US" sz="2400" b="1" i="1" dirty="0" smtClean="0"/>
              <a:t>Develop </a:t>
            </a:r>
            <a:r>
              <a:rPr lang="en-US" sz="2400" b="1" i="1" dirty="0"/>
              <a:t>a design statement. Be sure to describe what exactly your device should be able to do. DO not describe HOW it’s going to do what it needs to do. </a:t>
            </a:r>
            <a:endParaRPr lang="en-US" sz="2400" b="1" i="1" dirty="0" smtClean="0"/>
          </a:p>
          <a:p>
            <a:pPr marL="0" lvl="1"/>
            <a:endParaRPr lang="en-US" sz="2400" b="1" i="1" dirty="0"/>
          </a:p>
          <a:p>
            <a:r>
              <a:rPr lang="en-US" sz="2400" b="1" i="1" dirty="0" smtClean="0"/>
              <a:t>Determine </a:t>
            </a:r>
            <a:r>
              <a:rPr lang="en-US" sz="2400" b="1" i="1" dirty="0"/>
              <a:t>the criteria for a successful solution and identify constraints for your design</a:t>
            </a:r>
            <a:r>
              <a:rPr lang="en-US" sz="2400" b="1" i="1" dirty="0" smtClean="0"/>
              <a:t>.</a:t>
            </a:r>
          </a:p>
          <a:p>
            <a:endParaRPr lang="en-US" sz="2400" b="1" i="1" dirty="0"/>
          </a:p>
          <a:p>
            <a:r>
              <a:rPr lang="en-US" sz="2400" b="1" i="1" dirty="0"/>
              <a:t>Discuss what the device must have in order to accomplish its job and the restrictions of the device (i.e. the size, the cost, the weight, etc.).</a:t>
            </a:r>
            <a:endParaRPr sz="2400" b="1" i="1" u="none" strike="noStrike" cap="none" dirty="0">
              <a:solidFill>
                <a:schemeClr val="dk1"/>
              </a:solidFill>
              <a:sym typeface="Times New Roman"/>
              <a:rtl val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DESIGN</a:t>
            </a:r>
            <a:endParaRPr lang="en" sz="4400" b="0" i="0" u="none" strike="noStrike" cap="none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buSzPct val="25000"/>
            </a:pPr>
            <a:endParaRPr lang="en-US" sz="3200" b="1" i="1" dirty="0" smtClean="0"/>
          </a:p>
          <a:p>
            <a:pPr lvl="0" algn="ctr">
              <a:buSzPct val="25000"/>
            </a:pPr>
            <a:r>
              <a:rPr lang="en-US" sz="3200" b="1" i="1" dirty="0" smtClean="0"/>
              <a:t>Develop </a:t>
            </a:r>
            <a:r>
              <a:rPr lang="en-US" sz="3200" b="1" i="1" dirty="0"/>
              <a:t>a design and list the materials you used in your design. Include technologies you used (e.g., scientific equipment, internet resources, computer programs, multimedia, etc.). </a:t>
            </a:r>
            <a:endParaRPr sz="3000" b="1" i="1" u="none" strike="noStrike" cap="none" dirty="0">
              <a:solidFill>
                <a:srgbClr val="000000"/>
              </a:solidFill>
              <a:sym typeface="Times New Roman"/>
              <a:rtl val="0"/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buSzPct val="25000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 Model or Prototype</a:t>
            </a:r>
            <a:endParaRPr lang="en" i="0" u="none" strike="noStrike" cap="none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buSzPct val="25000"/>
            </a:pPr>
            <a:endParaRPr lang="en-US" sz="3200" b="1" i="1" dirty="0" smtClean="0"/>
          </a:p>
          <a:p>
            <a:pPr lvl="0" algn="ctr">
              <a:buSzPct val="25000"/>
            </a:pPr>
            <a:r>
              <a:rPr lang="en-US" sz="3200" b="1" i="1" dirty="0" smtClean="0"/>
              <a:t>Explain </a:t>
            </a:r>
            <a:r>
              <a:rPr lang="en-US" sz="3200" b="1" i="1" dirty="0"/>
              <a:t>how you built your prototype(s) or model(s)? </a:t>
            </a:r>
            <a:endParaRPr lang="en-US" sz="3200" b="1" i="1" dirty="0" smtClean="0"/>
          </a:p>
          <a:p>
            <a:pPr lvl="0" algn="ctr">
              <a:buSzPct val="25000"/>
            </a:pPr>
            <a:endParaRPr lang="en-US" sz="3200" b="1" i="1" dirty="0"/>
          </a:p>
          <a:p>
            <a:pPr lvl="0" algn="ctr">
              <a:buSzPct val="25000"/>
            </a:pPr>
            <a:r>
              <a:rPr lang="en-US" sz="3200" b="1" i="1" dirty="0" smtClean="0"/>
              <a:t>Include </a:t>
            </a:r>
            <a:r>
              <a:rPr lang="en-US" sz="3200" b="1" i="1" dirty="0"/>
              <a:t>each of the steps in your process</a:t>
            </a:r>
            <a:r>
              <a:rPr lang="en-US" sz="3200" b="1" i="1" dirty="0" smtClean="0"/>
              <a:t>.</a:t>
            </a:r>
          </a:p>
          <a:p>
            <a:pPr lvl="0" algn="ctr">
              <a:buSzPct val="25000"/>
            </a:pPr>
            <a:endParaRPr lang="en-US" sz="3200" b="1" i="1" dirty="0"/>
          </a:p>
          <a:p>
            <a:pPr lvl="0" algn="ctr">
              <a:buSzPct val="25000"/>
            </a:pPr>
            <a:r>
              <a:rPr lang="en-US" sz="3200" b="1" i="1" dirty="0" smtClean="0"/>
              <a:t>Include a prototype drawing/diagram. </a:t>
            </a:r>
            <a:endParaRPr sz="3000" b="1" i="1" u="none" strike="noStrike" cap="none" dirty="0">
              <a:solidFill>
                <a:srgbClr val="000000"/>
              </a:solidFill>
              <a:sym typeface="Times New Roman"/>
              <a:rtl val="0"/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buSzPct val="25000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 Model or Prototype</a:t>
            </a:r>
            <a:endParaRPr lang="en" i="0" u="none" strike="noStrike" cap="none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84439745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buSzPct val="25000"/>
            </a:pPr>
            <a:endParaRPr lang="en-US" sz="3200" dirty="0" smtClean="0"/>
          </a:p>
          <a:p>
            <a:pPr lvl="0" algn="ctr">
              <a:buSzPct val="25000"/>
            </a:pPr>
            <a:r>
              <a:rPr lang="en-US" sz="3200" b="1" i="1" dirty="0" smtClean="0"/>
              <a:t>Describe </a:t>
            </a:r>
            <a:r>
              <a:rPr lang="en-US" sz="3200" b="1" i="1" dirty="0"/>
              <a:t>the data you collected and observed in your prototype testing. </a:t>
            </a:r>
            <a:endParaRPr lang="en-US" sz="3200" b="1" i="1" dirty="0" smtClean="0"/>
          </a:p>
          <a:p>
            <a:pPr lvl="0" algn="ctr">
              <a:buSzPct val="25000"/>
            </a:pPr>
            <a:endParaRPr lang="en-US" sz="3200" b="1" i="1" dirty="0"/>
          </a:p>
          <a:p>
            <a:pPr lvl="0" algn="ctr">
              <a:buSzPct val="25000"/>
            </a:pPr>
            <a:r>
              <a:rPr lang="en-US" sz="3200" b="1" i="1" dirty="0" smtClean="0"/>
              <a:t>Include photos and videos.</a:t>
            </a:r>
          </a:p>
          <a:p>
            <a:pPr lvl="0" algn="ctr">
              <a:buSzPct val="25000"/>
            </a:pPr>
            <a:endParaRPr lang="en-US" sz="3200" b="1" i="1" dirty="0"/>
          </a:p>
        </p:txBody>
      </p:sp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fontAlgn="base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Prototype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182475"/>
            <a:ext cx="8229600" cy="363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18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Collect and record both QUALITATIVE and QUANTITATIVE OBSERVATIONS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1800" b="1" i="1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1800" b="1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Quantitative:  observations stated in numerical terms using metric units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1800" b="1" i="1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1800" b="1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Qualitative: 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1800" b="1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observations using words, descriptions or behavioral changes using the five senses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1800" b="1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20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20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Organize DATA in a table &amp;/or chart and GRAPH RESULTS -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20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decide how to best represent the DATA COLLECTED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" sz="1400" b="1" i="1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(generally the Manipulated Variable is placed on the X-axis and the Responding Variable on the Y-axis of your graph)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1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1800" b="1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endParaRPr sz="1800" b="1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1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</p:txBody>
      </p:sp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4800" i="0" u="none" strike="noStrike" cap="none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  <a:rtl val="0"/>
              </a:rPr>
              <a:t>DATA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inspiration-board">
  <a:themeElements>
    <a:clrScheme name="Custom 503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FCFCF"/>
      </a:accent1>
      <a:accent2>
        <a:srgbClr val="94AE8E"/>
      </a:accent2>
      <a:accent3>
        <a:srgbClr val="4E7A82"/>
      </a:accent3>
      <a:accent4>
        <a:srgbClr val="666699"/>
      </a:accent4>
      <a:accent5>
        <a:srgbClr val="60506F"/>
      </a:accent5>
      <a:accent6>
        <a:srgbClr val="4B4352"/>
      </a:accent6>
      <a:hlink>
        <a:srgbClr val="8694C0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495</Words>
  <Application>Microsoft Office PowerPoint</Application>
  <PresentationFormat>On-screen Show (16:9)</PresentationFormat>
  <Paragraphs>67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Tahoma</vt:lpstr>
      <vt:lpstr>Times New Roman</vt:lpstr>
      <vt:lpstr>inspiration-board</vt:lpstr>
      <vt:lpstr>STEM PROJECT   Engineering Design</vt:lpstr>
      <vt:lpstr>ABSTRACT</vt:lpstr>
      <vt:lpstr>PROBLEM STATEMENT</vt:lpstr>
      <vt:lpstr>BENEFIT TO COMMUNITY or  REAL-WORLD APPLICATION</vt:lpstr>
      <vt:lpstr>EXPERIMENTAL DESIGN</vt:lpstr>
      <vt:lpstr>Build Model or Prototype</vt:lpstr>
      <vt:lpstr>Build Model or Prototype</vt:lpstr>
      <vt:lpstr>Test Prototype</vt:lpstr>
      <vt:lpstr>DATA</vt:lpstr>
      <vt:lpstr>CONCLUSIONS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 PROJECT   Science Inquiry</dc:title>
  <dc:creator>Stephenson, Kim, Ms., CIV, OSD/DoDEA-Europe</dc:creator>
  <cp:lastModifiedBy>Stephenson, Kim, Ms., CIV, OSD/DoDEA-Europe</cp:lastModifiedBy>
  <cp:revision>6</cp:revision>
  <dcterms:modified xsi:type="dcterms:W3CDTF">2016-02-03T19:29:20Z</dcterms:modified>
</cp:coreProperties>
</file>